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Raleway"/>
      <p:regular r:id="rId24"/>
      <p:bold r:id="rId25"/>
      <p:italic r:id="rId26"/>
      <p:boldItalic r:id="rId27"/>
    </p:embeddedFont>
    <p:embeddedFont>
      <p:font typeface="Doppio One"/>
      <p:regular r:id="rId28"/>
    </p:embeddedFont>
    <p:embeddedFont>
      <p:font typeface="Source Sans 3"/>
      <p:regular r:id="rId29"/>
      <p:bold r:id="rId30"/>
      <p:italic r:id="rId31"/>
      <p:boldItalic r:id="rId32"/>
    </p:embeddedFont>
    <p:embeddedFont>
      <p:font typeface="PT Sans"/>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04EF1F7-DDCA-48F2-A8EF-84F0EE67DE13}">
  <a:tblStyle styleId="{504EF1F7-DDCA-48F2-A8EF-84F0EE67DE1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aleway-regular.fntdata"/><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aleway-italic.fntdata"/><Relationship Id="rId25" Type="http://schemas.openxmlformats.org/officeDocument/2006/relationships/font" Target="fonts/Raleway-bold.fntdata"/><Relationship Id="rId28" Type="http://schemas.openxmlformats.org/officeDocument/2006/relationships/font" Target="fonts/DoppioOne-regular.fntdata"/><Relationship Id="rId27" Type="http://schemas.openxmlformats.org/officeDocument/2006/relationships/font" Target="fonts/Raleway-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SourceSans3-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SourceSans3-italic.fntdata"/><Relationship Id="rId30" Type="http://schemas.openxmlformats.org/officeDocument/2006/relationships/font" Target="fonts/SourceSans3-bold.fntdata"/><Relationship Id="rId11" Type="http://schemas.openxmlformats.org/officeDocument/2006/relationships/slide" Target="slides/slide5.xml"/><Relationship Id="rId33" Type="http://schemas.openxmlformats.org/officeDocument/2006/relationships/font" Target="fonts/PTSans-regular.fntdata"/><Relationship Id="rId10" Type="http://schemas.openxmlformats.org/officeDocument/2006/relationships/slide" Target="slides/slide4.xml"/><Relationship Id="rId32" Type="http://schemas.openxmlformats.org/officeDocument/2006/relationships/font" Target="fonts/SourceSans3-boldItalic.fntdata"/><Relationship Id="rId13" Type="http://schemas.openxmlformats.org/officeDocument/2006/relationships/slide" Target="slides/slide7.xml"/><Relationship Id="rId35" Type="http://schemas.openxmlformats.org/officeDocument/2006/relationships/font" Target="fonts/PTSans-italic.fntdata"/><Relationship Id="rId12" Type="http://schemas.openxmlformats.org/officeDocument/2006/relationships/slide" Target="slides/slide6.xml"/><Relationship Id="rId34" Type="http://schemas.openxmlformats.org/officeDocument/2006/relationships/font" Target="fonts/PTSans-bold.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PTSans-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921136241e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921136241e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54dda1946d_4_2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54dda1946d_4_2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6bb02b26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6bb02b26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b6fc7dd1b9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b6fc7dd1b9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b6fc7dd1b9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b6fc7dd1b9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b6fc7dd1b9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b6fc7dd1b9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b6fc7dd1b9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b6fc7dd1b9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b6fc7dd1b9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b6fc7dd1b9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921136241e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921136241e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b6fc7dd1b9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b6fc7dd1b9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84d99d1a7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84d99d1a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0" l="0" r="0" t="15604"/>
          <a:stretch/>
        </p:blipFill>
        <p:spPr>
          <a:xfrm>
            <a:off x="0" y="-25"/>
            <a:ext cx="9144000" cy="5143500"/>
          </a:xfrm>
          <a:prstGeom prst="rect">
            <a:avLst/>
          </a:prstGeom>
          <a:noFill/>
          <a:ln>
            <a:noFill/>
          </a:ln>
        </p:spPr>
      </p:pic>
      <p:sp>
        <p:nvSpPr>
          <p:cNvPr id="10" name="Google Shape;10;p2"/>
          <p:cNvSpPr txBox="1"/>
          <p:nvPr>
            <p:ph type="ctrTitle"/>
          </p:nvPr>
        </p:nvSpPr>
        <p:spPr>
          <a:xfrm>
            <a:off x="1055700" y="1429725"/>
            <a:ext cx="7032600" cy="1881300"/>
          </a:xfrm>
          <a:prstGeom prst="rect">
            <a:avLst/>
          </a:prstGeom>
          <a:solidFill>
            <a:srgbClr val="043927">
              <a:alpha val="53800"/>
            </a:srgbClr>
          </a:solidFill>
        </p:spPr>
        <p:txBody>
          <a:bodyPr anchorCtr="0" anchor="ctr"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1055700" y="3599650"/>
            <a:ext cx="7032600" cy="402900"/>
          </a:xfrm>
          <a:prstGeom prst="rect">
            <a:avLst/>
          </a:prstGeom>
          <a:solidFill>
            <a:schemeClr val="lt1"/>
          </a:solidFill>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2" name="Google Shape;12;p2"/>
          <p:cNvGrpSpPr/>
          <p:nvPr/>
        </p:nvGrpSpPr>
        <p:grpSpPr>
          <a:xfrm>
            <a:off x="320100" y="320225"/>
            <a:ext cx="8503800" cy="4507650"/>
            <a:chOff x="320100" y="320225"/>
            <a:chExt cx="8503800" cy="4507650"/>
          </a:xfrm>
        </p:grpSpPr>
        <p:sp>
          <p:nvSpPr>
            <p:cNvPr id="13" name="Google Shape;13;p2"/>
            <p:cNvSpPr/>
            <p:nvPr/>
          </p:nvSpPr>
          <p:spPr>
            <a:xfrm>
              <a:off x="320100" y="320225"/>
              <a:ext cx="320100" cy="3204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3"/>
                <a:ea typeface="Source Sans 3"/>
                <a:cs typeface="Source Sans 3"/>
                <a:sym typeface="Source Sans 3"/>
              </a:endParaRPr>
            </a:p>
          </p:txBody>
        </p:sp>
        <p:grpSp>
          <p:nvGrpSpPr>
            <p:cNvPr id="14" name="Google Shape;14;p2"/>
            <p:cNvGrpSpPr/>
            <p:nvPr/>
          </p:nvGrpSpPr>
          <p:grpSpPr>
            <a:xfrm>
              <a:off x="320100" y="4497875"/>
              <a:ext cx="320100" cy="330000"/>
              <a:chOff x="2690525" y="4342475"/>
              <a:chExt cx="320100" cy="330000"/>
            </a:xfrm>
          </p:grpSpPr>
          <p:cxnSp>
            <p:nvCxnSpPr>
              <p:cNvPr id="15" name="Google Shape;15;p2"/>
              <p:cNvCxnSpPr/>
              <p:nvPr/>
            </p:nvCxnSpPr>
            <p:spPr>
              <a:xfrm>
                <a:off x="2690525" y="4342475"/>
                <a:ext cx="0" cy="330000"/>
              </a:xfrm>
              <a:prstGeom prst="straightConnector1">
                <a:avLst/>
              </a:prstGeom>
              <a:noFill/>
              <a:ln cap="flat" cmpd="sng" w="19050">
                <a:solidFill>
                  <a:schemeClr val="dk1"/>
                </a:solidFill>
                <a:prstDash val="solid"/>
                <a:round/>
                <a:headEnd len="med" w="med" type="none"/>
                <a:tailEnd len="med" w="med" type="none"/>
              </a:ln>
            </p:spPr>
          </p:cxnSp>
          <p:cxnSp>
            <p:nvCxnSpPr>
              <p:cNvPr id="16" name="Google Shape;16;p2"/>
              <p:cNvCxnSpPr/>
              <p:nvPr/>
            </p:nvCxnSpPr>
            <p:spPr>
              <a:xfrm>
                <a:off x="2690525" y="4662875"/>
                <a:ext cx="320100" cy="0"/>
              </a:xfrm>
              <a:prstGeom prst="straightConnector1">
                <a:avLst/>
              </a:prstGeom>
              <a:noFill/>
              <a:ln cap="flat" cmpd="sng" w="19050">
                <a:solidFill>
                  <a:schemeClr val="dk1"/>
                </a:solidFill>
                <a:prstDash val="solid"/>
                <a:round/>
                <a:headEnd len="med" w="med" type="none"/>
                <a:tailEnd len="med" w="med" type="none"/>
              </a:ln>
            </p:spPr>
          </p:cxnSp>
        </p:grpSp>
        <p:grpSp>
          <p:nvGrpSpPr>
            <p:cNvPr id="17" name="Google Shape;17;p2"/>
            <p:cNvGrpSpPr/>
            <p:nvPr/>
          </p:nvGrpSpPr>
          <p:grpSpPr>
            <a:xfrm flipH="1">
              <a:off x="8503800" y="4497875"/>
              <a:ext cx="320100" cy="330000"/>
              <a:chOff x="2690525" y="4342475"/>
              <a:chExt cx="320100" cy="330000"/>
            </a:xfrm>
          </p:grpSpPr>
          <p:cxnSp>
            <p:nvCxnSpPr>
              <p:cNvPr id="18" name="Google Shape;18;p2"/>
              <p:cNvCxnSpPr/>
              <p:nvPr/>
            </p:nvCxnSpPr>
            <p:spPr>
              <a:xfrm>
                <a:off x="2690525" y="4342475"/>
                <a:ext cx="0" cy="330000"/>
              </a:xfrm>
              <a:prstGeom prst="straightConnector1">
                <a:avLst/>
              </a:prstGeom>
              <a:noFill/>
              <a:ln cap="flat" cmpd="sng" w="19050">
                <a:solidFill>
                  <a:schemeClr val="dk1"/>
                </a:solidFill>
                <a:prstDash val="solid"/>
                <a:round/>
                <a:headEnd len="med" w="med" type="none"/>
                <a:tailEnd len="med" w="med" type="none"/>
              </a:ln>
            </p:spPr>
          </p:cxnSp>
          <p:cxnSp>
            <p:nvCxnSpPr>
              <p:cNvPr id="19" name="Google Shape;19;p2"/>
              <p:cNvCxnSpPr/>
              <p:nvPr/>
            </p:nvCxnSpPr>
            <p:spPr>
              <a:xfrm>
                <a:off x="2690525" y="4662875"/>
                <a:ext cx="320100" cy="0"/>
              </a:xfrm>
              <a:prstGeom prst="straightConnector1">
                <a:avLst/>
              </a:prstGeom>
              <a:noFill/>
              <a:ln cap="flat" cmpd="sng" w="19050">
                <a:solidFill>
                  <a:schemeClr val="dk1"/>
                </a:solidFill>
                <a:prstDash val="solid"/>
                <a:round/>
                <a:headEnd len="med" w="med" type="none"/>
                <a:tailEnd len="med" w="med" type="none"/>
              </a:ln>
            </p:spPr>
          </p:cxn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7" name="Shape 107"/>
        <p:cNvGrpSpPr/>
        <p:nvPr/>
      </p:nvGrpSpPr>
      <p:grpSpPr>
        <a:xfrm>
          <a:off x="0" y="0"/>
          <a:ext cx="0" cy="0"/>
          <a:chOff x="0" y="0"/>
          <a:chExt cx="0" cy="0"/>
        </a:xfrm>
      </p:grpSpPr>
      <p:sp>
        <p:nvSpPr>
          <p:cNvPr id="108" name="Google Shape;108;p11"/>
          <p:cNvSpPr/>
          <p:nvPr>
            <p:ph idx="2" type="pic"/>
          </p:nvPr>
        </p:nvSpPr>
        <p:spPr>
          <a:xfrm>
            <a:off x="4555650" y="0"/>
            <a:ext cx="4588500" cy="5143500"/>
          </a:xfrm>
          <a:prstGeom prst="rect">
            <a:avLst/>
          </a:prstGeom>
          <a:noFill/>
          <a:ln>
            <a:noFill/>
          </a:ln>
        </p:spPr>
      </p:sp>
      <p:sp>
        <p:nvSpPr>
          <p:cNvPr id="109" name="Google Shape;109;p11"/>
          <p:cNvSpPr txBox="1"/>
          <p:nvPr>
            <p:ph hasCustomPrompt="1" type="title"/>
          </p:nvPr>
        </p:nvSpPr>
        <p:spPr>
          <a:xfrm>
            <a:off x="713225" y="1591463"/>
            <a:ext cx="5296200" cy="1110300"/>
          </a:xfrm>
          <a:prstGeom prst="rect">
            <a:avLst/>
          </a:prstGeom>
          <a:solidFill>
            <a:srgbClr val="043927">
              <a:alpha val="53800"/>
            </a:srgbClr>
          </a:solidFill>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0" name="Google Shape;110;p11"/>
          <p:cNvSpPr txBox="1"/>
          <p:nvPr>
            <p:ph idx="1" type="subTitle"/>
          </p:nvPr>
        </p:nvSpPr>
        <p:spPr>
          <a:xfrm>
            <a:off x="713225" y="3054938"/>
            <a:ext cx="5296200" cy="497100"/>
          </a:xfrm>
          <a:prstGeom prst="rect">
            <a:avLst/>
          </a:prstGeom>
          <a:solidFill>
            <a:schemeClr val="lt1"/>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11" name="Google Shape;111;p11"/>
          <p:cNvSpPr/>
          <p:nvPr/>
        </p:nvSpPr>
        <p:spPr>
          <a:xfrm>
            <a:off x="320100" y="320225"/>
            <a:ext cx="320100" cy="3204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3"/>
              <a:ea typeface="Source Sans 3"/>
              <a:cs typeface="Source Sans 3"/>
              <a:sym typeface="Source Sans 3"/>
            </a:endParaRPr>
          </a:p>
        </p:txBody>
      </p:sp>
      <p:grpSp>
        <p:nvGrpSpPr>
          <p:cNvPr id="112" name="Google Shape;112;p11"/>
          <p:cNvGrpSpPr/>
          <p:nvPr/>
        </p:nvGrpSpPr>
        <p:grpSpPr>
          <a:xfrm>
            <a:off x="320100" y="4497875"/>
            <a:ext cx="320100" cy="330000"/>
            <a:chOff x="2690525" y="4342475"/>
            <a:chExt cx="320100" cy="330000"/>
          </a:xfrm>
        </p:grpSpPr>
        <p:cxnSp>
          <p:nvCxnSpPr>
            <p:cNvPr id="113" name="Google Shape;113;p11"/>
            <p:cNvCxnSpPr/>
            <p:nvPr/>
          </p:nvCxnSpPr>
          <p:spPr>
            <a:xfrm>
              <a:off x="2690525" y="4662875"/>
              <a:ext cx="320100" cy="0"/>
            </a:xfrm>
            <a:prstGeom prst="straightConnector1">
              <a:avLst/>
            </a:prstGeom>
            <a:noFill/>
            <a:ln cap="flat" cmpd="sng" w="19050">
              <a:solidFill>
                <a:schemeClr val="dk1"/>
              </a:solidFill>
              <a:prstDash val="solid"/>
              <a:round/>
              <a:headEnd len="med" w="med" type="none"/>
              <a:tailEnd len="med" w="med" type="none"/>
            </a:ln>
          </p:spPr>
        </p:cxnSp>
        <p:cxnSp>
          <p:nvCxnSpPr>
            <p:cNvPr id="114" name="Google Shape;114;p11"/>
            <p:cNvCxnSpPr/>
            <p:nvPr/>
          </p:nvCxnSpPr>
          <p:spPr>
            <a:xfrm>
              <a:off x="2690525" y="4342475"/>
              <a:ext cx="0" cy="33000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15" name="Shape 11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16" name="Shape 116"/>
        <p:cNvGrpSpPr/>
        <p:nvPr/>
      </p:nvGrpSpPr>
      <p:grpSpPr>
        <a:xfrm>
          <a:off x="0" y="0"/>
          <a:ext cx="0" cy="0"/>
          <a:chOff x="0" y="0"/>
          <a:chExt cx="0" cy="0"/>
        </a:xfrm>
      </p:grpSpPr>
      <p:sp>
        <p:nvSpPr>
          <p:cNvPr id="117" name="Google Shape;117;p13"/>
          <p:cNvSpPr/>
          <p:nvPr>
            <p:ph idx="2" type="pic"/>
          </p:nvPr>
        </p:nvSpPr>
        <p:spPr>
          <a:xfrm>
            <a:off x="0" y="3089625"/>
            <a:ext cx="9144000" cy="2053800"/>
          </a:xfrm>
          <a:prstGeom prst="rect">
            <a:avLst/>
          </a:prstGeom>
          <a:noFill/>
          <a:ln>
            <a:noFill/>
          </a:ln>
        </p:spPr>
      </p:sp>
      <p:sp>
        <p:nvSpPr>
          <p:cNvPr id="118" name="Google Shape;118;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19" name="Google Shape;119;p13"/>
          <p:cNvSpPr txBox="1"/>
          <p:nvPr>
            <p:ph hasCustomPrompt="1" idx="3" type="title"/>
          </p:nvPr>
        </p:nvSpPr>
        <p:spPr>
          <a:xfrm>
            <a:off x="720000" y="1223838"/>
            <a:ext cx="603600" cy="603600"/>
          </a:xfrm>
          <a:prstGeom prst="rect">
            <a:avLst/>
          </a:prstGeom>
          <a:solidFill>
            <a:schemeClr val="lt1"/>
          </a:solid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p:nvPr>
            <p:ph idx="1" type="subTitle"/>
          </p:nvPr>
        </p:nvSpPr>
        <p:spPr>
          <a:xfrm>
            <a:off x="1479925" y="1223838"/>
            <a:ext cx="2993400" cy="603600"/>
          </a:xfrm>
          <a:prstGeom prst="rect">
            <a:avLst/>
          </a:prstGeom>
          <a:solidFill>
            <a:srgbClr val="043927">
              <a:alpha val="53800"/>
            </a:srgbClr>
          </a:solidFill>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Raleway"/>
              <a:buNone/>
              <a:defRPr sz="2200">
                <a:solidFill>
                  <a:schemeClr val="dk1"/>
                </a:solidFill>
                <a:latin typeface="Doppio One"/>
                <a:ea typeface="Doppio One"/>
                <a:cs typeface="Doppio One"/>
                <a:sym typeface="Doppio One"/>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21" name="Google Shape;121;p13"/>
          <p:cNvSpPr/>
          <p:nvPr/>
        </p:nvSpPr>
        <p:spPr>
          <a:xfrm>
            <a:off x="320100" y="320225"/>
            <a:ext cx="320100" cy="3204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3"/>
              <a:ea typeface="Source Sans 3"/>
              <a:cs typeface="Source Sans 3"/>
              <a:sym typeface="Source Sans 3"/>
            </a:endParaRPr>
          </a:p>
        </p:txBody>
      </p:sp>
      <p:sp>
        <p:nvSpPr>
          <p:cNvPr id="122" name="Google Shape;122;p13"/>
          <p:cNvSpPr txBox="1"/>
          <p:nvPr>
            <p:ph hasCustomPrompt="1" idx="4" type="title"/>
          </p:nvPr>
        </p:nvSpPr>
        <p:spPr>
          <a:xfrm>
            <a:off x="720000" y="2000788"/>
            <a:ext cx="603600" cy="603600"/>
          </a:xfrm>
          <a:prstGeom prst="rect">
            <a:avLst/>
          </a:prstGeom>
          <a:solidFill>
            <a:schemeClr val="lt1"/>
          </a:solid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p:nvPr>
            <p:ph idx="5" type="subTitle"/>
          </p:nvPr>
        </p:nvSpPr>
        <p:spPr>
          <a:xfrm>
            <a:off x="1479925" y="2000788"/>
            <a:ext cx="2993400" cy="603600"/>
          </a:xfrm>
          <a:prstGeom prst="rect">
            <a:avLst/>
          </a:prstGeom>
          <a:solidFill>
            <a:srgbClr val="043927">
              <a:alpha val="53800"/>
            </a:srgbClr>
          </a:solidFill>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Raleway"/>
              <a:buNone/>
              <a:defRPr sz="2200">
                <a:solidFill>
                  <a:schemeClr val="dk1"/>
                </a:solidFill>
                <a:latin typeface="Doppio One"/>
                <a:ea typeface="Doppio One"/>
                <a:cs typeface="Doppio One"/>
                <a:sym typeface="Doppio One"/>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24" name="Google Shape;124;p13"/>
          <p:cNvSpPr txBox="1"/>
          <p:nvPr>
            <p:ph hasCustomPrompt="1" idx="6" type="title"/>
          </p:nvPr>
        </p:nvSpPr>
        <p:spPr>
          <a:xfrm>
            <a:off x="720000" y="2777738"/>
            <a:ext cx="603600" cy="603600"/>
          </a:xfrm>
          <a:prstGeom prst="rect">
            <a:avLst/>
          </a:prstGeom>
          <a:solidFill>
            <a:schemeClr val="lt1"/>
          </a:solid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5" name="Google Shape;125;p13"/>
          <p:cNvSpPr txBox="1"/>
          <p:nvPr>
            <p:ph idx="7" type="subTitle"/>
          </p:nvPr>
        </p:nvSpPr>
        <p:spPr>
          <a:xfrm>
            <a:off x="1479925" y="2777738"/>
            <a:ext cx="2993400" cy="603600"/>
          </a:xfrm>
          <a:prstGeom prst="rect">
            <a:avLst/>
          </a:prstGeom>
          <a:solidFill>
            <a:srgbClr val="043927">
              <a:alpha val="53800"/>
            </a:srgbClr>
          </a:solidFill>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Raleway"/>
              <a:buNone/>
              <a:defRPr sz="2200">
                <a:solidFill>
                  <a:schemeClr val="dk1"/>
                </a:solidFill>
                <a:latin typeface="Doppio One"/>
                <a:ea typeface="Doppio One"/>
                <a:cs typeface="Doppio One"/>
                <a:sym typeface="Doppio One"/>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26" name="Google Shape;126;p13"/>
          <p:cNvSpPr txBox="1"/>
          <p:nvPr>
            <p:ph hasCustomPrompt="1" idx="8" type="title"/>
          </p:nvPr>
        </p:nvSpPr>
        <p:spPr>
          <a:xfrm>
            <a:off x="4677450" y="1223838"/>
            <a:ext cx="603600" cy="603600"/>
          </a:xfrm>
          <a:prstGeom prst="rect">
            <a:avLst/>
          </a:prstGeom>
          <a:solidFill>
            <a:schemeClr val="lt1"/>
          </a:solid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7" name="Google Shape;127;p13"/>
          <p:cNvSpPr txBox="1"/>
          <p:nvPr>
            <p:ph idx="9" type="subTitle"/>
          </p:nvPr>
        </p:nvSpPr>
        <p:spPr>
          <a:xfrm>
            <a:off x="5437375" y="1223838"/>
            <a:ext cx="2993400" cy="603600"/>
          </a:xfrm>
          <a:prstGeom prst="rect">
            <a:avLst/>
          </a:prstGeom>
          <a:solidFill>
            <a:srgbClr val="043927">
              <a:alpha val="53800"/>
            </a:srgbClr>
          </a:solidFill>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Raleway"/>
              <a:buNone/>
              <a:defRPr sz="2200">
                <a:solidFill>
                  <a:schemeClr val="dk1"/>
                </a:solidFill>
                <a:latin typeface="Doppio One"/>
                <a:ea typeface="Doppio One"/>
                <a:cs typeface="Doppio One"/>
                <a:sym typeface="Doppio One"/>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28" name="Google Shape;128;p13"/>
          <p:cNvSpPr txBox="1"/>
          <p:nvPr>
            <p:ph hasCustomPrompt="1" idx="13" type="title"/>
          </p:nvPr>
        </p:nvSpPr>
        <p:spPr>
          <a:xfrm>
            <a:off x="4677450" y="2000788"/>
            <a:ext cx="603600" cy="603600"/>
          </a:xfrm>
          <a:prstGeom prst="rect">
            <a:avLst/>
          </a:prstGeom>
          <a:solidFill>
            <a:schemeClr val="lt1"/>
          </a:solid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9" name="Google Shape;129;p13"/>
          <p:cNvSpPr txBox="1"/>
          <p:nvPr>
            <p:ph idx="14" type="subTitle"/>
          </p:nvPr>
        </p:nvSpPr>
        <p:spPr>
          <a:xfrm>
            <a:off x="5437375" y="2000788"/>
            <a:ext cx="2993400" cy="603600"/>
          </a:xfrm>
          <a:prstGeom prst="rect">
            <a:avLst/>
          </a:prstGeom>
          <a:solidFill>
            <a:srgbClr val="043927">
              <a:alpha val="53800"/>
            </a:srgbClr>
          </a:solidFill>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Raleway"/>
              <a:buNone/>
              <a:defRPr sz="2200">
                <a:solidFill>
                  <a:schemeClr val="dk1"/>
                </a:solidFill>
                <a:latin typeface="Doppio One"/>
                <a:ea typeface="Doppio One"/>
                <a:cs typeface="Doppio One"/>
                <a:sym typeface="Doppio One"/>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30" name="Google Shape;130;p13"/>
          <p:cNvSpPr txBox="1"/>
          <p:nvPr>
            <p:ph hasCustomPrompt="1" idx="15" type="title"/>
          </p:nvPr>
        </p:nvSpPr>
        <p:spPr>
          <a:xfrm>
            <a:off x="4677450" y="2777738"/>
            <a:ext cx="603600" cy="603600"/>
          </a:xfrm>
          <a:prstGeom prst="rect">
            <a:avLst/>
          </a:prstGeom>
          <a:solidFill>
            <a:schemeClr val="lt1"/>
          </a:solid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1" name="Google Shape;131;p13"/>
          <p:cNvSpPr txBox="1"/>
          <p:nvPr>
            <p:ph idx="16" type="subTitle"/>
          </p:nvPr>
        </p:nvSpPr>
        <p:spPr>
          <a:xfrm>
            <a:off x="5437375" y="2777738"/>
            <a:ext cx="2993400" cy="603600"/>
          </a:xfrm>
          <a:prstGeom prst="rect">
            <a:avLst/>
          </a:prstGeom>
          <a:solidFill>
            <a:srgbClr val="043927">
              <a:alpha val="53800"/>
            </a:srgbClr>
          </a:solidFill>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Raleway"/>
              <a:buNone/>
              <a:defRPr sz="2200">
                <a:solidFill>
                  <a:schemeClr val="dk1"/>
                </a:solidFill>
                <a:latin typeface="Doppio One"/>
                <a:ea typeface="Doppio One"/>
                <a:cs typeface="Doppio One"/>
                <a:sym typeface="Doppio One"/>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32" name="Shape 132"/>
        <p:cNvGrpSpPr/>
        <p:nvPr/>
      </p:nvGrpSpPr>
      <p:grpSpPr>
        <a:xfrm>
          <a:off x="0" y="0"/>
          <a:ext cx="0" cy="0"/>
          <a:chOff x="0" y="0"/>
          <a:chExt cx="0" cy="0"/>
        </a:xfrm>
      </p:grpSpPr>
      <p:sp>
        <p:nvSpPr>
          <p:cNvPr id="133" name="Google Shape;133;p14"/>
          <p:cNvSpPr txBox="1"/>
          <p:nvPr>
            <p:ph type="title"/>
          </p:nvPr>
        </p:nvSpPr>
        <p:spPr>
          <a:xfrm>
            <a:off x="720000" y="445025"/>
            <a:ext cx="5797200" cy="572700"/>
          </a:xfrm>
          <a:prstGeom prst="rect">
            <a:avLst/>
          </a:prstGeom>
          <a:solidFill>
            <a:srgbClr val="043927">
              <a:alpha val="53800"/>
            </a:srgbClr>
          </a:solidFill>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34" name="Google Shape;134;p14"/>
          <p:cNvSpPr txBox="1"/>
          <p:nvPr>
            <p:ph idx="1" type="subTitle"/>
          </p:nvPr>
        </p:nvSpPr>
        <p:spPr>
          <a:xfrm>
            <a:off x="720000" y="1723253"/>
            <a:ext cx="5797200" cy="644700"/>
          </a:xfrm>
          <a:prstGeom prst="rect">
            <a:avLst/>
          </a:prstGeom>
          <a:solidFill>
            <a:srgbClr val="043927">
              <a:alpha val="53800"/>
            </a:srgbClr>
          </a:solidFill>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5" name="Google Shape;135;p14"/>
          <p:cNvSpPr txBox="1"/>
          <p:nvPr>
            <p:ph idx="2" type="subTitle"/>
          </p:nvPr>
        </p:nvSpPr>
        <p:spPr>
          <a:xfrm>
            <a:off x="720000" y="2841281"/>
            <a:ext cx="5797200" cy="644700"/>
          </a:xfrm>
          <a:prstGeom prst="rect">
            <a:avLst/>
          </a:prstGeom>
          <a:solidFill>
            <a:srgbClr val="043927">
              <a:alpha val="53800"/>
            </a:srgbClr>
          </a:solidFill>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6" name="Google Shape;136;p14"/>
          <p:cNvSpPr txBox="1"/>
          <p:nvPr>
            <p:ph idx="3" type="subTitle"/>
          </p:nvPr>
        </p:nvSpPr>
        <p:spPr>
          <a:xfrm>
            <a:off x="720000" y="3959309"/>
            <a:ext cx="5797200" cy="644700"/>
          </a:xfrm>
          <a:prstGeom prst="rect">
            <a:avLst/>
          </a:prstGeom>
          <a:solidFill>
            <a:srgbClr val="043927">
              <a:alpha val="53800"/>
            </a:srgbClr>
          </a:solidFill>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7" name="Google Shape;137;p14"/>
          <p:cNvSpPr txBox="1"/>
          <p:nvPr>
            <p:ph idx="4" type="subTitle"/>
          </p:nvPr>
        </p:nvSpPr>
        <p:spPr>
          <a:xfrm>
            <a:off x="720000" y="1358450"/>
            <a:ext cx="5797200" cy="441000"/>
          </a:xfrm>
          <a:prstGeom prst="rect">
            <a:avLst/>
          </a:prstGeom>
          <a:noFill/>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200">
                <a:solidFill>
                  <a:schemeClr val="dk1"/>
                </a:solidFill>
                <a:latin typeface="Doppio One"/>
                <a:ea typeface="Doppio One"/>
                <a:cs typeface="Doppio One"/>
                <a:sym typeface="Doppio On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38" name="Google Shape;138;p14"/>
          <p:cNvSpPr txBox="1"/>
          <p:nvPr>
            <p:ph idx="5" type="subTitle"/>
          </p:nvPr>
        </p:nvSpPr>
        <p:spPr>
          <a:xfrm>
            <a:off x="720000" y="2476478"/>
            <a:ext cx="5797200" cy="441000"/>
          </a:xfrm>
          <a:prstGeom prst="rect">
            <a:avLst/>
          </a:prstGeom>
          <a:noFill/>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200">
                <a:solidFill>
                  <a:schemeClr val="dk1"/>
                </a:solidFill>
                <a:latin typeface="Doppio One"/>
                <a:ea typeface="Doppio One"/>
                <a:cs typeface="Doppio One"/>
                <a:sym typeface="Doppio On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39" name="Google Shape;139;p14"/>
          <p:cNvSpPr txBox="1"/>
          <p:nvPr>
            <p:ph idx="6" type="subTitle"/>
          </p:nvPr>
        </p:nvSpPr>
        <p:spPr>
          <a:xfrm>
            <a:off x="720000" y="3594506"/>
            <a:ext cx="5797200" cy="441000"/>
          </a:xfrm>
          <a:prstGeom prst="rect">
            <a:avLst/>
          </a:prstGeom>
          <a:noFill/>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200">
                <a:solidFill>
                  <a:schemeClr val="dk1"/>
                </a:solidFill>
                <a:latin typeface="Doppio One"/>
                <a:ea typeface="Doppio One"/>
                <a:cs typeface="Doppio One"/>
                <a:sym typeface="Doppio On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40" name="Google Shape;140;p14"/>
          <p:cNvSpPr/>
          <p:nvPr>
            <p:ph idx="7" type="pic"/>
          </p:nvPr>
        </p:nvSpPr>
        <p:spPr>
          <a:xfrm>
            <a:off x="6059175" y="0"/>
            <a:ext cx="3084900" cy="5143500"/>
          </a:xfrm>
          <a:prstGeom prst="rect">
            <a:avLst/>
          </a:prstGeom>
          <a:noFill/>
          <a:ln>
            <a:noFill/>
          </a:ln>
        </p:spPr>
      </p:sp>
      <p:sp>
        <p:nvSpPr>
          <p:cNvPr id="141" name="Google Shape;141;p14"/>
          <p:cNvSpPr/>
          <p:nvPr/>
        </p:nvSpPr>
        <p:spPr>
          <a:xfrm>
            <a:off x="320100" y="320225"/>
            <a:ext cx="320100" cy="3204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3"/>
              <a:ea typeface="Source Sans 3"/>
              <a:cs typeface="Source Sans 3"/>
              <a:sym typeface="Source Sans 3"/>
            </a:endParaRPr>
          </a:p>
        </p:txBody>
      </p:sp>
      <p:grpSp>
        <p:nvGrpSpPr>
          <p:cNvPr id="142" name="Google Shape;142;p14"/>
          <p:cNvGrpSpPr/>
          <p:nvPr/>
        </p:nvGrpSpPr>
        <p:grpSpPr>
          <a:xfrm>
            <a:off x="320100" y="4497875"/>
            <a:ext cx="320100" cy="330000"/>
            <a:chOff x="2690525" y="4342475"/>
            <a:chExt cx="320100" cy="330000"/>
          </a:xfrm>
        </p:grpSpPr>
        <p:cxnSp>
          <p:nvCxnSpPr>
            <p:cNvPr id="143" name="Google Shape;143;p14"/>
            <p:cNvCxnSpPr/>
            <p:nvPr/>
          </p:nvCxnSpPr>
          <p:spPr>
            <a:xfrm>
              <a:off x="2690525" y="4662875"/>
              <a:ext cx="320100" cy="0"/>
            </a:xfrm>
            <a:prstGeom prst="straightConnector1">
              <a:avLst/>
            </a:prstGeom>
            <a:noFill/>
            <a:ln cap="flat" cmpd="sng" w="19050">
              <a:solidFill>
                <a:schemeClr val="dk1"/>
              </a:solidFill>
              <a:prstDash val="solid"/>
              <a:round/>
              <a:headEnd len="med" w="med" type="none"/>
              <a:tailEnd len="med" w="med" type="none"/>
            </a:ln>
          </p:spPr>
        </p:cxnSp>
        <p:cxnSp>
          <p:nvCxnSpPr>
            <p:cNvPr id="144" name="Google Shape;144;p14"/>
            <p:cNvCxnSpPr/>
            <p:nvPr/>
          </p:nvCxnSpPr>
          <p:spPr>
            <a:xfrm>
              <a:off x="2690525" y="4342475"/>
              <a:ext cx="0" cy="33000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45" name="Shape 145"/>
        <p:cNvGrpSpPr/>
        <p:nvPr/>
      </p:nvGrpSpPr>
      <p:grpSpPr>
        <a:xfrm>
          <a:off x="0" y="0"/>
          <a:ext cx="0" cy="0"/>
          <a:chOff x="0" y="0"/>
          <a:chExt cx="0" cy="0"/>
        </a:xfrm>
      </p:grpSpPr>
      <p:sp>
        <p:nvSpPr>
          <p:cNvPr id="146" name="Google Shape;146;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47" name="Google Shape;147;p15"/>
          <p:cNvSpPr txBox="1"/>
          <p:nvPr>
            <p:ph idx="1" type="subTitle"/>
          </p:nvPr>
        </p:nvSpPr>
        <p:spPr>
          <a:xfrm>
            <a:off x="1640300" y="1855050"/>
            <a:ext cx="2699100" cy="100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8" name="Google Shape;148;p15"/>
          <p:cNvSpPr txBox="1"/>
          <p:nvPr>
            <p:ph idx="2" type="subTitle"/>
          </p:nvPr>
        </p:nvSpPr>
        <p:spPr>
          <a:xfrm>
            <a:off x="5744123" y="1855050"/>
            <a:ext cx="2699100" cy="100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9" name="Google Shape;149;p15"/>
          <p:cNvSpPr txBox="1"/>
          <p:nvPr>
            <p:ph idx="3" type="subTitle"/>
          </p:nvPr>
        </p:nvSpPr>
        <p:spPr>
          <a:xfrm>
            <a:off x="1640300" y="3558925"/>
            <a:ext cx="2699100" cy="100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0" name="Google Shape;150;p15"/>
          <p:cNvSpPr txBox="1"/>
          <p:nvPr>
            <p:ph idx="4" type="subTitle"/>
          </p:nvPr>
        </p:nvSpPr>
        <p:spPr>
          <a:xfrm>
            <a:off x="5744123" y="3558925"/>
            <a:ext cx="2699100" cy="100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1" name="Google Shape;151;p15"/>
          <p:cNvSpPr txBox="1"/>
          <p:nvPr>
            <p:ph idx="5" type="subTitle"/>
          </p:nvPr>
        </p:nvSpPr>
        <p:spPr>
          <a:xfrm>
            <a:off x="1640300" y="1151525"/>
            <a:ext cx="2699100" cy="787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200">
                <a:solidFill>
                  <a:schemeClr val="dk1"/>
                </a:solidFill>
                <a:latin typeface="Doppio One"/>
                <a:ea typeface="Doppio One"/>
                <a:cs typeface="Doppio One"/>
                <a:sym typeface="Doppio On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52" name="Google Shape;152;p15"/>
          <p:cNvSpPr txBox="1"/>
          <p:nvPr>
            <p:ph idx="6" type="subTitle"/>
          </p:nvPr>
        </p:nvSpPr>
        <p:spPr>
          <a:xfrm>
            <a:off x="1640300" y="2855250"/>
            <a:ext cx="2699100" cy="787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200">
                <a:solidFill>
                  <a:schemeClr val="dk1"/>
                </a:solidFill>
                <a:latin typeface="Doppio One"/>
                <a:ea typeface="Doppio One"/>
                <a:cs typeface="Doppio One"/>
                <a:sym typeface="Doppio On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53" name="Google Shape;153;p15"/>
          <p:cNvSpPr txBox="1"/>
          <p:nvPr>
            <p:ph idx="7" type="subTitle"/>
          </p:nvPr>
        </p:nvSpPr>
        <p:spPr>
          <a:xfrm>
            <a:off x="5744097" y="1151525"/>
            <a:ext cx="2699100" cy="787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200">
                <a:solidFill>
                  <a:schemeClr val="dk1"/>
                </a:solidFill>
                <a:latin typeface="Doppio One"/>
                <a:ea typeface="Doppio One"/>
                <a:cs typeface="Doppio One"/>
                <a:sym typeface="Doppio On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54" name="Google Shape;154;p15"/>
          <p:cNvSpPr txBox="1"/>
          <p:nvPr>
            <p:ph idx="8" type="subTitle"/>
          </p:nvPr>
        </p:nvSpPr>
        <p:spPr>
          <a:xfrm>
            <a:off x="5744097" y="2855250"/>
            <a:ext cx="2699100" cy="787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200">
                <a:solidFill>
                  <a:schemeClr val="dk1"/>
                </a:solidFill>
                <a:latin typeface="Doppio One"/>
                <a:ea typeface="Doppio One"/>
                <a:cs typeface="Doppio One"/>
                <a:sym typeface="Doppio On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155" name="Google Shape;155;p15"/>
          <p:cNvGrpSpPr/>
          <p:nvPr/>
        </p:nvGrpSpPr>
        <p:grpSpPr>
          <a:xfrm>
            <a:off x="320100" y="320225"/>
            <a:ext cx="8503800" cy="4507650"/>
            <a:chOff x="320100" y="320225"/>
            <a:chExt cx="8503800" cy="4507650"/>
          </a:xfrm>
        </p:grpSpPr>
        <p:sp>
          <p:nvSpPr>
            <p:cNvPr id="156" name="Google Shape;156;p15"/>
            <p:cNvSpPr/>
            <p:nvPr/>
          </p:nvSpPr>
          <p:spPr>
            <a:xfrm>
              <a:off x="320100" y="320225"/>
              <a:ext cx="320100" cy="3204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3"/>
                <a:ea typeface="Source Sans 3"/>
                <a:cs typeface="Source Sans 3"/>
                <a:sym typeface="Source Sans 3"/>
              </a:endParaRPr>
            </a:p>
          </p:txBody>
        </p:sp>
        <p:grpSp>
          <p:nvGrpSpPr>
            <p:cNvPr id="157" name="Google Shape;157;p15"/>
            <p:cNvGrpSpPr/>
            <p:nvPr/>
          </p:nvGrpSpPr>
          <p:grpSpPr>
            <a:xfrm>
              <a:off x="320100" y="4497875"/>
              <a:ext cx="320100" cy="330000"/>
              <a:chOff x="2690525" y="4342475"/>
              <a:chExt cx="320100" cy="330000"/>
            </a:xfrm>
          </p:grpSpPr>
          <p:cxnSp>
            <p:nvCxnSpPr>
              <p:cNvPr id="158" name="Google Shape;158;p15"/>
              <p:cNvCxnSpPr/>
              <p:nvPr/>
            </p:nvCxnSpPr>
            <p:spPr>
              <a:xfrm>
                <a:off x="2690525" y="4662875"/>
                <a:ext cx="320100" cy="0"/>
              </a:xfrm>
              <a:prstGeom prst="straightConnector1">
                <a:avLst/>
              </a:prstGeom>
              <a:noFill/>
              <a:ln cap="flat" cmpd="sng" w="19050">
                <a:solidFill>
                  <a:schemeClr val="dk1"/>
                </a:solidFill>
                <a:prstDash val="solid"/>
                <a:round/>
                <a:headEnd len="med" w="med" type="none"/>
                <a:tailEnd len="med" w="med" type="none"/>
              </a:ln>
            </p:spPr>
          </p:cxnSp>
          <p:cxnSp>
            <p:nvCxnSpPr>
              <p:cNvPr id="159" name="Google Shape;159;p15"/>
              <p:cNvCxnSpPr/>
              <p:nvPr/>
            </p:nvCxnSpPr>
            <p:spPr>
              <a:xfrm>
                <a:off x="2690525" y="4342475"/>
                <a:ext cx="0" cy="330000"/>
              </a:xfrm>
              <a:prstGeom prst="straightConnector1">
                <a:avLst/>
              </a:prstGeom>
              <a:noFill/>
              <a:ln cap="flat" cmpd="sng" w="19050">
                <a:solidFill>
                  <a:schemeClr val="dk1"/>
                </a:solidFill>
                <a:prstDash val="solid"/>
                <a:round/>
                <a:headEnd len="med" w="med" type="none"/>
                <a:tailEnd len="med" w="med" type="none"/>
              </a:ln>
            </p:spPr>
          </p:cxnSp>
        </p:grpSp>
        <p:grpSp>
          <p:nvGrpSpPr>
            <p:cNvPr id="160" name="Google Shape;160;p15"/>
            <p:cNvGrpSpPr/>
            <p:nvPr/>
          </p:nvGrpSpPr>
          <p:grpSpPr>
            <a:xfrm flipH="1">
              <a:off x="8503800" y="4497875"/>
              <a:ext cx="320100" cy="330000"/>
              <a:chOff x="2690525" y="4342475"/>
              <a:chExt cx="320100" cy="330000"/>
            </a:xfrm>
          </p:grpSpPr>
          <p:cxnSp>
            <p:nvCxnSpPr>
              <p:cNvPr id="161" name="Google Shape;161;p15"/>
              <p:cNvCxnSpPr/>
              <p:nvPr/>
            </p:nvCxnSpPr>
            <p:spPr>
              <a:xfrm>
                <a:off x="2690525" y="4662875"/>
                <a:ext cx="320100" cy="0"/>
              </a:xfrm>
              <a:prstGeom prst="straightConnector1">
                <a:avLst/>
              </a:prstGeom>
              <a:noFill/>
              <a:ln cap="flat" cmpd="sng" w="19050">
                <a:solidFill>
                  <a:schemeClr val="dk1"/>
                </a:solidFill>
                <a:prstDash val="solid"/>
                <a:round/>
                <a:headEnd len="med" w="med" type="none"/>
                <a:tailEnd len="med" w="med" type="none"/>
              </a:ln>
            </p:spPr>
          </p:cxnSp>
          <p:cxnSp>
            <p:nvCxnSpPr>
              <p:cNvPr id="162" name="Google Shape;162;p15"/>
              <p:cNvCxnSpPr/>
              <p:nvPr/>
            </p:nvCxnSpPr>
            <p:spPr>
              <a:xfrm>
                <a:off x="2690525" y="4342475"/>
                <a:ext cx="0" cy="330000"/>
              </a:xfrm>
              <a:prstGeom prst="straightConnector1">
                <a:avLst/>
              </a:prstGeom>
              <a:noFill/>
              <a:ln cap="flat" cmpd="sng" w="19050">
                <a:solidFill>
                  <a:schemeClr val="dk1"/>
                </a:solidFill>
                <a:prstDash val="solid"/>
                <a:round/>
                <a:headEnd len="med" w="med" type="none"/>
                <a:tailEnd len="med" w="med" type="none"/>
              </a:ln>
            </p:spPr>
          </p:cxn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63" name="Shape 163"/>
        <p:cNvGrpSpPr/>
        <p:nvPr/>
      </p:nvGrpSpPr>
      <p:grpSpPr>
        <a:xfrm>
          <a:off x="0" y="0"/>
          <a:ext cx="0" cy="0"/>
          <a:chOff x="0" y="0"/>
          <a:chExt cx="0" cy="0"/>
        </a:xfrm>
      </p:grpSpPr>
      <p:sp>
        <p:nvSpPr>
          <p:cNvPr id="164" name="Google Shape;164;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65" name="Google Shape;165;p16"/>
          <p:cNvSpPr txBox="1"/>
          <p:nvPr>
            <p:ph idx="1" type="subTitle"/>
          </p:nvPr>
        </p:nvSpPr>
        <p:spPr>
          <a:xfrm>
            <a:off x="713225" y="1819226"/>
            <a:ext cx="2515800" cy="83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6" name="Google Shape;166;p16"/>
          <p:cNvSpPr txBox="1"/>
          <p:nvPr>
            <p:ph idx="2" type="subTitle"/>
          </p:nvPr>
        </p:nvSpPr>
        <p:spPr>
          <a:xfrm>
            <a:off x="3308507" y="1819233"/>
            <a:ext cx="2515800" cy="83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7" name="Google Shape;167;p16"/>
          <p:cNvSpPr txBox="1"/>
          <p:nvPr>
            <p:ph idx="3" type="subTitle"/>
          </p:nvPr>
        </p:nvSpPr>
        <p:spPr>
          <a:xfrm>
            <a:off x="713225" y="3607875"/>
            <a:ext cx="2515800" cy="83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8" name="Google Shape;168;p16"/>
          <p:cNvSpPr txBox="1"/>
          <p:nvPr>
            <p:ph idx="4" type="subTitle"/>
          </p:nvPr>
        </p:nvSpPr>
        <p:spPr>
          <a:xfrm>
            <a:off x="3308199" y="3607875"/>
            <a:ext cx="2515800" cy="83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9" name="Google Shape;169;p16"/>
          <p:cNvSpPr txBox="1"/>
          <p:nvPr>
            <p:ph idx="5" type="subTitle"/>
          </p:nvPr>
        </p:nvSpPr>
        <p:spPr>
          <a:xfrm>
            <a:off x="5903174" y="1819233"/>
            <a:ext cx="2515800" cy="83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0" name="Google Shape;170;p16"/>
          <p:cNvSpPr txBox="1"/>
          <p:nvPr>
            <p:ph idx="6" type="subTitle"/>
          </p:nvPr>
        </p:nvSpPr>
        <p:spPr>
          <a:xfrm>
            <a:off x="5903174" y="3607875"/>
            <a:ext cx="2515800" cy="83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1" name="Google Shape;171;p16"/>
          <p:cNvSpPr txBox="1"/>
          <p:nvPr>
            <p:ph idx="7" type="subTitle"/>
          </p:nvPr>
        </p:nvSpPr>
        <p:spPr>
          <a:xfrm>
            <a:off x="718775" y="1183150"/>
            <a:ext cx="2504700" cy="715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200">
                <a:solidFill>
                  <a:schemeClr val="dk1"/>
                </a:solidFill>
                <a:latin typeface="Doppio One"/>
                <a:ea typeface="Doppio One"/>
                <a:cs typeface="Doppio One"/>
                <a:sym typeface="Doppio On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72" name="Google Shape;172;p16"/>
          <p:cNvSpPr txBox="1"/>
          <p:nvPr>
            <p:ph idx="8" type="subTitle"/>
          </p:nvPr>
        </p:nvSpPr>
        <p:spPr>
          <a:xfrm>
            <a:off x="3309107" y="1183160"/>
            <a:ext cx="2514600" cy="715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200">
                <a:solidFill>
                  <a:schemeClr val="dk1"/>
                </a:solidFill>
                <a:latin typeface="Doppio One"/>
                <a:ea typeface="Doppio One"/>
                <a:cs typeface="Doppio One"/>
                <a:sym typeface="Doppio On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73" name="Google Shape;173;p16"/>
          <p:cNvSpPr txBox="1"/>
          <p:nvPr>
            <p:ph idx="9" type="subTitle"/>
          </p:nvPr>
        </p:nvSpPr>
        <p:spPr>
          <a:xfrm>
            <a:off x="5903774" y="1183160"/>
            <a:ext cx="2514600" cy="715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200">
                <a:solidFill>
                  <a:schemeClr val="dk1"/>
                </a:solidFill>
                <a:latin typeface="Doppio One"/>
                <a:ea typeface="Doppio One"/>
                <a:cs typeface="Doppio One"/>
                <a:sym typeface="Doppio On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74" name="Google Shape;174;p16"/>
          <p:cNvSpPr txBox="1"/>
          <p:nvPr>
            <p:ph idx="13" type="subTitle"/>
          </p:nvPr>
        </p:nvSpPr>
        <p:spPr>
          <a:xfrm>
            <a:off x="714125" y="2968675"/>
            <a:ext cx="2514000" cy="715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200">
                <a:solidFill>
                  <a:schemeClr val="dk1"/>
                </a:solidFill>
                <a:latin typeface="Doppio One"/>
                <a:ea typeface="Doppio One"/>
                <a:cs typeface="Doppio One"/>
                <a:sym typeface="Doppio On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75" name="Google Shape;175;p16"/>
          <p:cNvSpPr txBox="1"/>
          <p:nvPr>
            <p:ph idx="14" type="subTitle"/>
          </p:nvPr>
        </p:nvSpPr>
        <p:spPr>
          <a:xfrm>
            <a:off x="3309107" y="2968675"/>
            <a:ext cx="2514600" cy="715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200">
                <a:solidFill>
                  <a:schemeClr val="dk1"/>
                </a:solidFill>
                <a:latin typeface="Doppio One"/>
                <a:ea typeface="Doppio One"/>
                <a:cs typeface="Doppio One"/>
                <a:sym typeface="Doppio On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76" name="Google Shape;176;p16"/>
          <p:cNvSpPr txBox="1"/>
          <p:nvPr>
            <p:ph idx="15" type="subTitle"/>
          </p:nvPr>
        </p:nvSpPr>
        <p:spPr>
          <a:xfrm>
            <a:off x="5903774" y="2968675"/>
            <a:ext cx="2514600" cy="715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200">
                <a:solidFill>
                  <a:schemeClr val="dk1"/>
                </a:solidFill>
                <a:latin typeface="Doppio One"/>
                <a:ea typeface="Doppio One"/>
                <a:cs typeface="Doppio One"/>
                <a:sym typeface="Doppio On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177" name="Google Shape;177;p16"/>
          <p:cNvGrpSpPr/>
          <p:nvPr/>
        </p:nvGrpSpPr>
        <p:grpSpPr>
          <a:xfrm>
            <a:off x="320100" y="320225"/>
            <a:ext cx="8503800" cy="4507650"/>
            <a:chOff x="320100" y="320225"/>
            <a:chExt cx="8503800" cy="4507650"/>
          </a:xfrm>
        </p:grpSpPr>
        <p:sp>
          <p:nvSpPr>
            <p:cNvPr id="178" name="Google Shape;178;p16"/>
            <p:cNvSpPr/>
            <p:nvPr/>
          </p:nvSpPr>
          <p:spPr>
            <a:xfrm>
              <a:off x="320100" y="320225"/>
              <a:ext cx="320100" cy="3204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3"/>
                <a:ea typeface="Source Sans 3"/>
                <a:cs typeface="Source Sans 3"/>
                <a:sym typeface="Source Sans 3"/>
              </a:endParaRPr>
            </a:p>
          </p:txBody>
        </p:sp>
        <p:grpSp>
          <p:nvGrpSpPr>
            <p:cNvPr id="179" name="Google Shape;179;p16"/>
            <p:cNvGrpSpPr/>
            <p:nvPr/>
          </p:nvGrpSpPr>
          <p:grpSpPr>
            <a:xfrm>
              <a:off x="320100" y="4497875"/>
              <a:ext cx="320100" cy="330000"/>
              <a:chOff x="2690525" y="4342475"/>
              <a:chExt cx="320100" cy="330000"/>
            </a:xfrm>
          </p:grpSpPr>
          <p:cxnSp>
            <p:nvCxnSpPr>
              <p:cNvPr id="180" name="Google Shape;180;p16"/>
              <p:cNvCxnSpPr/>
              <p:nvPr/>
            </p:nvCxnSpPr>
            <p:spPr>
              <a:xfrm>
                <a:off x="2690525" y="4662875"/>
                <a:ext cx="320100" cy="0"/>
              </a:xfrm>
              <a:prstGeom prst="straightConnector1">
                <a:avLst/>
              </a:prstGeom>
              <a:noFill/>
              <a:ln cap="flat" cmpd="sng" w="19050">
                <a:solidFill>
                  <a:schemeClr val="dk1"/>
                </a:solidFill>
                <a:prstDash val="solid"/>
                <a:round/>
                <a:headEnd len="med" w="med" type="none"/>
                <a:tailEnd len="med" w="med" type="none"/>
              </a:ln>
            </p:spPr>
          </p:cxnSp>
          <p:cxnSp>
            <p:nvCxnSpPr>
              <p:cNvPr id="181" name="Google Shape;181;p16"/>
              <p:cNvCxnSpPr/>
              <p:nvPr/>
            </p:nvCxnSpPr>
            <p:spPr>
              <a:xfrm>
                <a:off x="2690525" y="4342475"/>
                <a:ext cx="0" cy="330000"/>
              </a:xfrm>
              <a:prstGeom prst="straightConnector1">
                <a:avLst/>
              </a:prstGeom>
              <a:noFill/>
              <a:ln cap="flat" cmpd="sng" w="19050">
                <a:solidFill>
                  <a:schemeClr val="dk1"/>
                </a:solidFill>
                <a:prstDash val="solid"/>
                <a:round/>
                <a:headEnd len="med" w="med" type="none"/>
                <a:tailEnd len="med" w="med" type="none"/>
              </a:ln>
            </p:spPr>
          </p:cxnSp>
        </p:grpSp>
        <p:grpSp>
          <p:nvGrpSpPr>
            <p:cNvPr id="182" name="Google Shape;182;p16"/>
            <p:cNvGrpSpPr/>
            <p:nvPr/>
          </p:nvGrpSpPr>
          <p:grpSpPr>
            <a:xfrm flipH="1">
              <a:off x="8503800" y="4497875"/>
              <a:ext cx="320100" cy="330000"/>
              <a:chOff x="2690525" y="4342475"/>
              <a:chExt cx="320100" cy="330000"/>
            </a:xfrm>
          </p:grpSpPr>
          <p:cxnSp>
            <p:nvCxnSpPr>
              <p:cNvPr id="183" name="Google Shape;183;p16"/>
              <p:cNvCxnSpPr/>
              <p:nvPr/>
            </p:nvCxnSpPr>
            <p:spPr>
              <a:xfrm>
                <a:off x="2690525" y="4662875"/>
                <a:ext cx="320100" cy="0"/>
              </a:xfrm>
              <a:prstGeom prst="straightConnector1">
                <a:avLst/>
              </a:prstGeom>
              <a:noFill/>
              <a:ln cap="flat" cmpd="sng" w="19050">
                <a:solidFill>
                  <a:schemeClr val="dk1"/>
                </a:solidFill>
                <a:prstDash val="solid"/>
                <a:round/>
                <a:headEnd len="med" w="med" type="none"/>
                <a:tailEnd len="med" w="med" type="none"/>
              </a:ln>
            </p:spPr>
          </p:cxnSp>
          <p:cxnSp>
            <p:nvCxnSpPr>
              <p:cNvPr id="184" name="Google Shape;184;p16"/>
              <p:cNvCxnSpPr/>
              <p:nvPr/>
            </p:nvCxnSpPr>
            <p:spPr>
              <a:xfrm>
                <a:off x="2690525" y="4342475"/>
                <a:ext cx="0" cy="330000"/>
              </a:xfrm>
              <a:prstGeom prst="straightConnector1">
                <a:avLst/>
              </a:prstGeom>
              <a:noFill/>
              <a:ln cap="flat" cmpd="sng" w="19050">
                <a:solidFill>
                  <a:schemeClr val="dk1"/>
                </a:solidFill>
                <a:prstDash val="solid"/>
                <a:round/>
                <a:headEnd len="med" w="med" type="none"/>
                <a:tailEnd len="med" w="med" type="none"/>
              </a:ln>
            </p:spPr>
          </p:cxn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85" name="Shape 185"/>
        <p:cNvGrpSpPr/>
        <p:nvPr/>
      </p:nvGrpSpPr>
      <p:grpSpPr>
        <a:xfrm>
          <a:off x="0" y="0"/>
          <a:ext cx="0" cy="0"/>
          <a:chOff x="0" y="0"/>
          <a:chExt cx="0" cy="0"/>
        </a:xfrm>
      </p:grpSpPr>
      <p:pic>
        <p:nvPicPr>
          <p:cNvPr id="186" name="Google Shape;186;p17"/>
          <p:cNvPicPr preferRelativeResize="0"/>
          <p:nvPr/>
        </p:nvPicPr>
        <p:blipFill rotWithShape="1">
          <a:blip r:embed="rId2">
            <a:alphaModFix/>
          </a:blip>
          <a:srcRect b="7806" l="0" r="0" t="7798"/>
          <a:stretch/>
        </p:blipFill>
        <p:spPr>
          <a:xfrm>
            <a:off x="0" y="-25"/>
            <a:ext cx="9144000" cy="5143500"/>
          </a:xfrm>
          <a:prstGeom prst="rect">
            <a:avLst/>
          </a:prstGeom>
          <a:noFill/>
          <a:ln>
            <a:noFill/>
          </a:ln>
        </p:spPr>
      </p:pic>
      <p:sp>
        <p:nvSpPr>
          <p:cNvPr id="187" name="Google Shape;187;p17"/>
          <p:cNvSpPr txBox="1"/>
          <p:nvPr>
            <p:ph hasCustomPrompt="1" type="title"/>
          </p:nvPr>
        </p:nvSpPr>
        <p:spPr>
          <a:xfrm>
            <a:off x="798381" y="2772471"/>
            <a:ext cx="3492600" cy="768900"/>
          </a:xfrm>
          <a:prstGeom prst="rect">
            <a:avLst/>
          </a:prstGeom>
          <a:solidFill>
            <a:srgbClr val="043927">
              <a:alpha val="53800"/>
            </a:srgbClr>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8" name="Google Shape;188;p17"/>
          <p:cNvSpPr txBox="1"/>
          <p:nvPr>
            <p:ph idx="1" type="subTitle"/>
          </p:nvPr>
        </p:nvSpPr>
        <p:spPr>
          <a:xfrm>
            <a:off x="798394" y="3699522"/>
            <a:ext cx="3492600" cy="382500"/>
          </a:xfrm>
          <a:prstGeom prst="rect">
            <a:avLst/>
          </a:prstGeom>
          <a:solidFill>
            <a:schemeClr val="lt1"/>
          </a:solidFill>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89" name="Google Shape;189;p17"/>
          <p:cNvSpPr txBox="1"/>
          <p:nvPr>
            <p:ph hasCustomPrompt="1" idx="2" type="title"/>
          </p:nvPr>
        </p:nvSpPr>
        <p:spPr>
          <a:xfrm>
            <a:off x="2825700" y="1061485"/>
            <a:ext cx="3492600" cy="768900"/>
          </a:xfrm>
          <a:prstGeom prst="rect">
            <a:avLst/>
          </a:prstGeom>
          <a:solidFill>
            <a:srgbClr val="043927">
              <a:alpha val="53800"/>
            </a:srgbClr>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0" name="Google Shape;190;p17"/>
          <p:cNvSpPr txBox="1"/>
          <p:nvPr>
            <p:ph idx="3" type="subTitle"/>
          </p:nvPr>
        </p:nvSpPr>
        <p:spPr>
          <a:xfrm>
            <a:off x="2825700" y="1988824"/>
            <a:ext cx="3492600" cy="382500"/>
          </a:xfrm>
          <a:prstGeom prst="rect">
            <a:avLst/>
          </a:prstGeom>
          <a:solidFill>
            <a:schemeClr val="lt1"/>
          </a:solidFill>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91" name="Google Shape;191;p17"/>
          <p:cNvSpPr txBox="1"/>
          <p:nvPr>
            <p:ph hasCustomPrompt="1" idx="4" type="title"/>
          </p:nvPr>
        </p:nvSpPr>
        <p:spPr>
          <a:xfrm>
            <a:off x="4853006" y="2772471"/>
            <a:ext cx="3492600" cy="768900"/>
          </a:xfrm>
          <a:prstGeom prst="rect">
            <a:avLst/>
          </a:prstGeom>
          <a:solidFill>
            <a:srgbClr val="043927">
              <a:alpha val="53800"/>
            </a:srgbClr>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2" name="Google Shape;192;p17"/>
          <p:cNvSpPr txBox="1"/>
          <p:nvPr>
            <p:ph idx="5" type="subTitle"/>
          </p:nvPr>
        </p:nvSpPr>
        <p:spPr>
          <a:xfrm>
            <a:off x="4853019" y="3699522"/>
            <a:ext cx="3492600" cy="382500"/>
          </a:xfrm>
          <a:prstGeom prst="rect">
            <a:avLst/>
          </a:prstGeom>
          <a:solidFill>
            <a:schemeClr val="lt1"/>
          </a:solidFill>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grpSp>
        <p:nvGrpSpPr>
          <p:cNvPr id="193" name="Google Shape;193;p17"/>
          <p:cNvGrpSpPr/>
          <p:nvPr/>
        </p:nvGrpSpPr>
        <p:grpSpPr>
          <a:xfrm>
            <a:off x="320100" y="320225"/>
            <a:ext cx="8503800" cy="4507650"/>
            <a:chOff x="320100" y="320225"/>
            <a:chExt cx="8503800" cy="4507650"/>
          </a:xfrm>
        </p:grpSpPr>
        <p:sp>
          <p:nvSpPr>
            <p:cNvPr id="194" name="Google Shape;194;p17"/>
            <p:cNvSpPr/>
            <p:nvPr/>
          </p:nvSpPr>
          <p:spPr>
            <a:xfrm>
              <a:off x="320100" y="320225"/>
              <a:ext cx="320100" cy="3204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3"/>
                <a:ea typeface="Source Sans 3"/>
                <a:cs typeface="Source Sans 3"/>
                <a:sym typeface="Source Sans 3"/>
              </a:endParaRPr>
            </a:p>
          </p:txBody>
        </p:sp>
        <p:grpSp>
          <p:nvGrpSpPr>
            <p:cNvPr id="195" name="Google Shape;195;p17"/>
            <p:cNvGrpSpPr/>
            <p:nvPr/>
          </p:nvGrpSpPr>
          <p:grpSpPr>
            <a:xfrm>
              <a:off x="320100" y="4497875"/>
              <a:ext cx="320100" cy="330000"/>
              <a:chOff x="2690525" y="4342475"/>
              <a:chExt cx="320100" cy="330000"/>
            </a:xfrm>
          </p:grpSpPr>
          <p:cxnSp>
            <p:nvCxnSpPr>
              <p:cNvPr id="196" name="Google Shape;196;p17"/>
              <p:cNvCxnSpPr/>
              <p:nvPr/>
            </p:nvCxnSpPr>
            <p:spPr>
              <a:xfrm>
                <a:off x="2690525" y="4662875"/>
                <a:ext cx="320100" cy="0"/>
              </a:xfrm>
              <a:prstGeom prst="straightConnector1">
                <a:avLst/>
              </a:prstGeom>
              <a:noFill/>
              <a:ln cap="flat" cmpd="sng" w="19050">
                <a:solidFill>
                  <a:schemeClr val="dk1"/>
                </a:solidFill>
                <a:prstDash val="solid"/>
                <a:round/>
                <a:headEnd len="med" w="med" type="none"/>
                <a:tailEnd len="med" w="med" type="none"/>
              </a:ln>
            </p:spPr>
          </p:cxnSp>
          <p:cxnSp>
            <p:nvCxnSpPr>
              <p:cNvPr id="197" name="Google Shape;197;p17"/>
              <p:cNvCxnSpPr/>
              <p:nvPr/>
            </p:nvCxnSpPr>
            <p:spPr>
              <a:xfrm>
                <a:off x="2690525" y="4342475"/>
                <a:ext cx="0" cy="330000"/>
              </a:xfrm>
              <a:prstGeom prst="straightConnector1">
                <a:avLst/>
              </a:prstGeom>
              <a:noFill/>
              <a:ln cap="flat" cmpd="sng" w="19050">
                <a:solidFill>
                  <a:schemeClr val="dk1"/>
                </a:solidFill>
                <a:prstDash val="solid"/>
                <a:round/>
                <a:headEnd len="med" w="med" type="none"/>
                <a:tailEnd len="med" w="med" type="none"/>
              </a:ln>
            </p:spPr>
          </p:cxnSp>
        </p:grpSp>
        <p:grpSp>
          <p:nvGrpSpPr>
            <p:cNvPr id="198" name="Google Shape;198;p17"/>
            <p:cNvGrpSpPr/>
            <p:nvPr/>
          </p:nvGrpSpPr>
          <p:grpSpPr>
            <a:xfrm flipH="1">
              <a:off x="8503800" y="4497875"/>
              <a:ext cx="320100" cy="330000"/>
              <a:chOff x="2690525" y="4342475"/>
              <a:chExt cx="320100" cy="330000"/>
            </a:xfrm>
          </p:grpSpPr>
          <p:cxnSp>
            <p:nvCxnSpPr>
              <p:cNvPr id="199" name="Google Shape;199;p17"/>
              <p:cNvCxnSpPr/>
              <p:nvPr/>
            </p:nvCxnSpPr>
            <p:spPr>
              <a:xfrm>
                <a:off x="2690525" y="4662875"/>
                <a:ext cx="320100" cy="0"/>
              </a:xfrm>
              <a:prstGeom prst="straightConnector1">
                <a:avLst/>
              </a:prstGeom>
              <a:noFill/>
              <a:ln cap="flat" cmpd="sng" w="19050">
                <a:solidFill>
                  <a:schemeClr val="dk1"/>
                </a:solidFill>
                <a:prstDash val="solid"/>
                <a:round/>
                <a:headEnd len="med" w="med" type="none"/>
                <a:tailEnd len="med" w="med" type="none"/>
              </a:ln>
            </p:spPr>
          </p:cxnSp>
          <p:cxnSp>
            <p:nvCxnSpPr>
              <p:cNvPr id="200" name="Google Shape;200;p17"/>
              <p:cNvCxnSpPr/>
              <p:nvPr/>
            </p:nvCxnSpPr>
            <p:spPr>
              <a:xfrm>
                <a:off x="2690525" y="4342475"/>
                <a:ext cx="0" cy="330000"/>
              </a:xfrm>
              <a:prstGeom prst="straightConnector1">
                <a:avLst/>
              </a:prstGeom>
              <a:noFill/>
              <a:ln cap="flat" cmpd="sng" w="19050">
                <a:solidFill>
                  <a:schemeClr val="dk1"/>
                </a:solidFill>
                <a:prstDash val="solid"/>
                <a:round/>
                <a:headEnd len="med" w="med" type="none"/>
                <a:tailEnd len="med" w="med" type="none"/>
              </a:ln>
            </p:spPr>
          </p:cxn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01" name="Shape 201"/>
        <p:cNvGrpSpPr/>
        <p:nvPr/>
      </p:nvGrpSpPr>
      <p:grpSpPr>
        <a:xfrm>
          <a:off x="0" y="0"/>
          <a:ext cx="0" cy="0"/>
          <a:chOff x="0" y="0"/>
          <a:chExt cx="0" cy="0"/>
        </a:xfrm>
      </p:grpSpPr>
      <p:pic>
        <p:nvPicPr>
          <p:cNvPr id="202" name="Google Shape;202;p18"/>
          <p:cNvPicPr preferRelativeResize="0"/>
          <p:nvPr/>
        </p:nvPicPr>
        <p:blipFill rotWithShape="1">
          <a:blip r:embed="rId2">
            <a:alphaModFix/>
          </a:blip>
          <a:srcRect b="0" l="0" r="0" t="0"/>
          <a:stretch/>
        </p:blipFill>
        <p:spPr>
          <a:xfrm>
            <a:off x="0" y="24"/>
            <a:ext cx="9144003" cy="5143625"/>
          </a:xfrm>
          <a:prstGeom prst="rect">
            <a:avLst/>
          </a:prstGeom>
          <a:noFill/>
          <a:ln>
            <a:noFill/>
          </a:ln>
        </p:spPr>
      </p:pic>
      <p:sp>
        <p:nvSpPr>
          <p:cNvPr id="203" name="Google Shape;203;p18"/>
          <p:cNvSpPr txBox="1"/>
          <p:nvPr>
            <p:ph type="title"/>
          </p:nvPr>
        </p:nvSpPr>
        <p:spPr>
          <a:xfrm>
            <a:off x="2044950" y="539500"/>
            <a:ext cx="5054100" cy="932100"/>
          </a:xfrm>
          <a:prstGeom prst="rect">
            <a:avLst/>
          </a:prstGeom>
          <a:solidFill>
            <a:srgbClr val="043927">
              <a:alpha val="53800"/>
            </a:srgbClr>
          </a:solidFill>
        </p:spPr>
        <p:txBody>
          <a:bodyPr anchorCtr="0" anchor="ctr" bIns="91425" lIns="91425" spcFirstLastPara="1" rIns="91425" wrap="square" tIns="91425">
            <a:noAutofit/>
          </a:bodyPr>
          <a:lstStyle>
            <a:lvl1pPr lvl="0" rtl="0" algn="ctr">
              <a:spcBef>
                <a:spcPts val="0"/>
              </a:spcBef>
              <a:spcAft>
                <a:spcPts val="0"/>
              </a:spcAft>
              <a:buSzPts val="3300"/>
              <a:buNone/>
              <a:defRPr sz="60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04" name="Google Shape;204;p18"/>
          <p:cNvSpPr txBox="1"/>
          <p:nvPr>
            <p:ph idx="1" type="subTitle"/>
          </p:nvPr>
        </p:nvSpPr>
        <p:spPr>
          <a:xfrm>
            <a:off x="2044899" y="1638862"/>
            <a:ext cx="5054100" cy="987600"/>
          </a:xfrm>
          <a:prstGeom prst="rect">
            <a:avLst/>
          </a:prstGeom>
          <a:solidFill>
            <a:schemeClr val="lt1"/>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5" name="Google Shape;205;p18"/>
          <p:cNvSpPr/>
          <p:nvPr/>
        </p:nvSpPr>
        <p:spPr>
          <a:xfrm>
            <a:off x="320100" y="320225"/>
            <a:ext cx="320100" cy="3204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3"/>
              <a:ea typeface="Source Sans 3"/>
              <a:cs typeface="Source Sans 3"/>
              <a:sym typeface="Source Sans 3"/>
            </a:endParaRPr>
          </a:p>
        </p:txBody>
      </p:sp>
      <p:grpSp>
        <p:nvGrpSpPr>
          <p:cNvPr id="206" name="Google Shape;206;p18"/>
          <p:cNvGrpSpPr/>
          <p:nvPr/>
        </p:nvGrpSpPr>
        <p:grpSpPr>
          <a:xfrm>
            <a:off x="320100" y="4497875"/>
            <a:ext cx="8503800" cy="330000"/>
            <a:chOff x="320100" y="4497875"/>
            <a:chExt cx="8503800" cy="330000"/>
          </a:xfrm>
        </p:grpSpPr>
        <p:grpSp>
          <p:nvGrpSpPr>
            <p:cNvPr id="207" name="Google Shape;207;p18"/>
            <p:cNvGrpSpPr/>
            <p:nvPr/>
          </p:nvGrpSpPr>
          <p:grpSpPr>
            <a:xfrm>
              <a:off x="320100" y="4497875"/>
              <a:ext cx="320100" cy="330000"/>
              <a:chOff x="2690525" y="4342475"/>
              <a:chExt cx="320100" cy="330000"/>
            </a:xfrm>
          </p:grpSpPr>
          <p:cxnSp>
            <p:nvCxnSpPr>
              <p:cNvPr id="208" name="Google Shape;208;p18"/>
              <p:cNvCxnSpPr/>
              <p:nvPr/>
            </p:nvCxnSpPr>
            <p:spPr>
              <a:xfrm>
                <a:off x="2690525" y="4662875"/>
                <a:ext cx="320100" cy="0"/>
              </a:xfrm>
              <a:prstGeom prst="straightConnector1">
                <a:avLst/>
              </a:prstGeom>
              <a:noFill/>
              <a:ln cap="flat" cmpd="sng" w="19050">
                <a:solidFill>
                  <a:schemeClr val="dk1"/>
                </a:solidFill>
                <a:prstDash val="solid"/>
                <a:round/>
                <a:headEnd len="med" w="med" type="none"/>
                <a:tailEnd len="med" w="med" type="none"/>
              </a:ln>
            </p:spPr>
          </p:cxnSp>
          <p:cxnSp>
            <p:nvCxnSpPr>
              <p:cNvPr id="209" name="Google Shape;209;p18"/>
              <p:cNvCxnSpPr/>
              <p:nvPr/>
            </p:nvCxnSpPr>
            <p:spPr>
              <a:xfrm>
                <a:off x="2690525" y="4342475"/>
                <a:ext cx="0" cy="330000"/>
              </a:xfrm>
              <a:prstGeom prst="straightConnector1">
                <a:avLst/>
              </a:prstGeom>
              <a:noFill/>
              <a:ln cap="flat" cmpd="sng" w="19050">
                <a:solidFill>
                  <a:schemeClr val="dk1"/>
                </a:solidFill>
                <a:prstDash val="solid"/>
                <a:round/>
                <a:headEnd len="med" w="med" type="none"/>
                <a:tailEnd len="med" w="med" type="none"/>
              </a:ln>
            </p:spPr>
          </p:cxnSp>
        </p:grpSp>
        <p:grpSp>
          <p:nvGrpSpPr>
            <p:cNvPr id="210" name="Google Shape;210;p18"/>
            <p:cNvGrpSpPr/>
            <p:nvPr/>
          </p:nvGrpSpPr>
          <p:grpSpPr>
            <a:xfrm flipH="1">
              <a:off x="8503800" y="4497875"/>
              <a:ext cx="320100" cy="330000"/>
              <a:chOff x="2690525" y="4342475"/>
              <a:chExt cx="320100" cy="330000"/>
            </a:xfrm>
          </p:grpSpPr>
          <p:cxnSp>
            <p:nvCxnSpPr>
              <p:cNvPr id="211" name="Google Shape;211;p18"/>
              <p:cNvCxnSpPr/>
              <p:nvPr/>
            </p:nvCxnSpPr>
            <p:spPr>
              <a:xfrm>
                <a:off x="2690525" y="4662875"/>
                <a:ext cx="320100" cy="0"/>
              </a:xfrm>
              <a:prstGeom prst="straightConnector1">
                <a:avLst/>
              </a:prstGeom>
              <a:noFill/>
              <a:ln cap="flat" cmpd="sng" w="19050">
                <a:solidFill>
                  <a:schemeClr val="dk1"/>
                </a:solidFill>
                <a:prstDash val="solid"/>
                <a:round/>
                <a:headEnd len="med" w="med" type="none"/>
                <a:tailEnd len="med" w="med" type="none"/>
              </a:ln>
            </p:spPr>
          </p:cxnSp>
          <p:cxnSp>
            <p:nvCxnSpPr>
              <p:cNvPr id="212" name="Google Shape;212;p18"/>
              <p:cNvCxnSpPr/>
              <p:nvPr/>
            </p:nvCxnSpPr>
            <p:spPr>
              <a:xfrm>
                <a:off x="2690525" y="4342475"/>
                <a:ext cx="0" cy="330000"/>
              </a:xfrm>
              <a:prstGeom prst="straightConnector1">
                <a:avLst/>
              </a:prstGeom>
              <a:noFill/>
              <a:ln cap="flat" cmpd="sng" w="19050">
                <a:solidFill>
                  <a:schemeClr val="dk1"/>
                </a:solidFill>
                <a:prstDash val="solid"/>
                <a:round/>
                <a:headEnd len="med" w="med" type="none"/>
                <a:tailEnd len="med" w="med" type="none"/>
              </a:ln>
            </p:spPr>
          </p:cxnSp>
        </p:grpSp>
      </p:grpSp>
      <p:sp>
        <p:nvSpPr>
          <p:cNvPr id="213" name="Google Shape;213;p18"/>
          <p:cNvSpPr txBox="1"/>
          <p:nvPr/>
        </p:nvSpPr>
        <p:spPr>
          <a:xfrm>
            <a:off x="2044950" y="3564350"/>
            <a:ext cx="5054100" cy="556200"/>
          </a:xfrm>
          <a:prstGeom prst="rect">
            <a:avLst/>
          </a:prstGeom>
          <a:solidFill>
            <a:srgbClr val="043927">
              <a:alpha val="53800"/>
            </a:srgbClr>
          </a:solid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b="1" lang="en" sz="1100">
                <a:solidFill>
                  <a:schemeClr val="dk1"/>
                </a:solidFill>
                <a:latin typeface="Source Sans 3"/>
                <a:ea typeface="Source Sans 3"/>
                <a:cs typeface="Source Sans 3"/>
                <a:sym typeface="Source Sans 3"/>
              </a:rPr>
              <a:t>CREDITS:</a:t>
            </a:r>
            <a:r>
              <a:rPr lang="en" sz="1100">
                <a:solidFill>
                  <a:schemeClr val="dk1"/>
                </a:solidFill>
                <a:latin typeface="Source Sans 3"/>
                <a:ea typeface="Source Sans 3"/>
                <a:cs typeface="Source Sans 3"/>
                <a:sym typeface="Source Sans 3"/>
              </a:rPr>
              <a:t> This presentation template was created by </a:t>
            </a:r>
            <a:r>
              <a:rPr b="1" lang="en" sz="1100" u="sng">
                <a:solidFill>
                  <a:schemeClr val="dk1"/>
                </a:solidFill>
                <a:latin typeface="Source Sans 3"/>
                <a:ea typeface="Source Sans 3"/>
                <a:cs typeface="Source Sans 3"/>
                <a:sym typeface="Source Sans 3"/>
                <a:hlinkClick r:id="rId3">
                  <a:extLst>
                    <a:ext uri="{A12FA001-AC4F-418D-AE19-62706E023703}">
                      <ahyp:hlinkClr val="tx"/>
                    </a:ext>
                  </a:extLst>
                </a:hlinkClick>
              </a:rPr>
              <a:t>Slidesgo</a:t>
            </a:r>
            <a:r>
              <a:rPr lang="en" sz="1100">
                <a:solidFill>
                  <a:schemeClr val="dk1"/>
                </a:solidFill>
                <a:latin typeface="Source Sans 3"/>
                <a:ea typeface="Source Sans 3"/>
                <a:cs typeface="Source Sans 3"/>
                <a:sym typeface="Source Sans 3"/>
              </a:rPr>
              <a:t>, and includes icons by </a:t>
            </a:r>
            <a:r>
              <a:rPr b="1" lang="en" sz="1100" u="sng">
                <a:solidFill>
                  <a:schemeClr val="dk1"/>
                </a:solidFill>
                <a:latin typeface="Source Sans 3"/>
                <a:ea typeface="Source Sans 3"/>
                <a:cs typeface="Source Sans 3"/>
                <a:sym typeface="Source Sans 3"/>
                <a:hlinkClick r:id="rId4">
                  <a:extLst>
                    <a:ext uri="{A12FA001-AC4F-418D-AE19-62706E023703}">
                      <ahyp:hlinkClr val="tx"/>
                    </a:ext>
                  </a:extLst>
                </a:hlinkClick>
              </a:rPr>
              <a:t>Flaticon</a:t>
            </a:r>
            <a:r>
              <a:rPr lang="en" sz="1100">
                <a:solidFill>
                  <a:schemeClr val="dk1"/>
                </a:solidFill>
                <a:latin typeface="Source Sans 3"/>
                <a:ea typeface="Source Sans 3"/>
                <a:cs typeface="Source Sans 3"/>
                <a:sym typeface="Source Sans 3"/>
              </a:rPr>
              <a:t>, and infographics &amp; images by </a:t>
            </a:r>
            <a:r>
              <a:rPr b="1" lang="en" sz="1100" u="sng">
                <a:solidFill>
                  <a:schemeClr val="dk1"/>
                </a:solidFill>
                <a:latin typeface="Source Sans 3"/>
                <a:ea typeface="Source Sans 3"/>
                <a:cs typeface="Source Sans 3"/>
                <a:sym typeface="Source Sans 3"/>
                <a:hlinkClick r:id="rId5">
                  <a:extLst>
                    <a:ext uri="{A12FA001-AC4F-418D-AE19-62706E023703}">
                      <ahyp:hlinkClr val="tx"/>
                    </a:ext>
                  </a:extLst>
                </a:hlinkClick>
              </a:rPr>
              <a:t>Freepik</a:t>
            </a:r>
            <a:r>
              <a:rPr lang="en" sz="1100" u="sng">
                <a:solidFill>
                  <a:schemeClr val="dk1"/>
                </a:solidFill>
                <a:latin typeface="Source Sans 3"/>
                <a:ea typeface="Source Sans 3"/>
                <a:cs typeface="Source Sans 3"/>
                <a:sym typeface="Source Sans 3"/>
              </a:rPr>
              <a:t> </a:t>
            </a:r>
            <a:endParaRPr b="1" sz="1100" u="sng">
              <a:solidFill>
                <a:schemeClr val="dk1"/>
              </a:solidFill>
              <a:latin typeface="Source Sans 3"/>
              <a:ea typeface="Source Sans 3"/>
              <a:cs typeface="Source Sans 3"/>
              <a:sym typeface="Source Sans 3"/>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14" name="Shape 214"/>
        <p:cNvGrpSpPr/>
        <p:nvPr/>
      </p:nvGrpSpPr>
      <p:grpSpPr>
        <a:xfrm>
          <a:off x="0" y="0"/>
          <a:ext cx="0" cy="0"/>
          <a:chOff x="0" y="0"/>
          <a:chExt cx="0" cy="0"/>
        </a:xfrm>
      </p:grpSpPr>
      <p:grpSp>
        <p:nvGrpSpPr>
          <p:cNvPr id="215" name="Google Shape;215;p19"/>
          <p:cNvGrpSpPr/>
          <p:nvPr/>
        </p:nvGrpSpPr>
        <p:grpSpPr>
          <a:xfrm>
            <a:off x="320100" y="4497875"/>
            <a:ext cx="8503800" cy="330000"/>
            <a:chOff x="320100" y="4497875"/>
            <a:chExt cx="8503800" cy="330000"/>
          </a:xfrm>
        </p:grpSpPr>
        <p:grpSp>
          <p:nvGrpSpPr>
            <p:cNvPr id="216" name="Google Shape;216;p19"/>
            <p:cNvGrpSpPr/>
            <p:nvPr/>
          </p:nvGrpSpPr>
          <p:grpSpPr>
            <a:xfrm>
              <a:off x="320100" y="4497875"/>
              <a:ext cx="320100" cy="330000"/>
              <a:chOff x="2690525" y="4342475"/>
              <a:chExt cx="320100" cy="330000"/>
            </a:xfrm>
          </p:grpSpPr>
          <p:cxnSp>
            <p:nvCxnSpPr>
              <p:cNvPr id="217" name="Google Shape;217;p19"/>
              <p:cNvCxnSpPr/>
              <p:nvPr/>
            </p:nvCxnSpPr>
            <p:spPr>
              <a:xfrm>
                <a:off x="2690525" y="4662875"/>
                <a:ext cx="320100" cy="0"/>
              </a:xfrm>
              <a:prstGeom prst="straightConnector1">
                <a:avLst/>
              </a:prstGeom>
              <a:noFill/>
              <a:ln cap="flat" cmpd="sng" w="19050">
                <a:solidFill>
                  <a:schemeClr val="dk1"/>
                </a:solidFill>
                <a:prstDash val="solid"/>
                <a:round/>
                <a:headEnd len="med" w="med" type="none"/>
                <a:tailEnd len="med" w="med" type="none"/>
              </a:ln>
            </p:spPr>
          </p:cxnSp>
          <p:cxnSp>
            <p:nvCxnSpPr>
              <p:cNvPr id="218" name="Google Shape;218;p19"/>
              <p:cNvCxnSpPr/>
              <p:nvPr/>
            </p:nvCxnSpPr>
            <p:spPr>
              <a:xfrm>
                <a:off x="2690525" y="4342475"/>
                <a:ext cx="0" cy="330000"/>
              </a:xfrm>
              <a:prstGeom prst="straightConnector1">
                <a:avLst/>
              </a:prstGeom>
              <a:noFill/>
              <a:ln cap="flat" cmpd="sng" w="19050">
                <a:solidFill>
                  <a:schemeClr val="dk1"/>
                </a:solidFill>
                <a:prstDash val="solid"/>
                <a:round/>
                <a:headEnd len="med" w="med" type="none"/>
                <a:tailEnd len="med" w="med" type="none"/>
              </a:ln>
            </p:spPr>
          </p:cxnSp>
        </p:grpSp>
        <p:grpSp>
          <p:nvGrpSpPr>
            <p:cNvPr id="219" name="Google Shape;219;p19"/>
            <p:cNvGrpSpPr/>
            <p:nvPr/>
          </p:nvGrpSpPr>
          <p:grpSpPr>
            <a:xfrm flipH="1">
              <a:off x="8503800" y="4497875"/>
              <a:ext cx="320100" cy="330000"/>
              <a:chOff x="2690525" y="4342475"/>
              <a:chExt cx="320100" cy="330000"/>
            </a:xfrm>
          </p:grpSpPr>
          <p:cxnSp>
            <p:nvCxnSpPr>
              <p:cNvPr id="220" name="Google Shape;220;p19"/>
              <p:cNvCxnSpPr/>
              <p:nvPr/>
            </p:nvCxnSpPr>
            <p:spPr>
              <a:xfrm>
                <a:off x="2690525" y="4662875"/>
                <a:ext cx="320100" cy="0"/>
              </a:xfrm>
              <a:prstGeom prst="straightConnector1">
                <a:avLst/>
              </a:prstGeom>
              <a:noFill/>
              <a:ln cap="flat" cmpd="sng" w="19050">
                <a:solidFill>
                  <a:schemeClr val="dk1"/>
                </a:solidFill>
                <a:prstDash val="solid"/>
                <a:round/>
                <a:headEnd len="med" w="med" type="none"/>
                <a:tailEnd len="med" w="med" type="none"/>
              </a:ln>
            </p:spPr>
          </p:cxnSp>
          <p:cxnSp>
            <p:nvCxnSpPr>
              <p:cNvPr id="221" name="Google Shape;221;p19"/>
              <p:cNvCxnSpPr/>
              <p:nvPr/>
            </p:nvCxnSpPr>
            <p:spPr>
              <a:xfrm>
                <a:off x="2690525" y="4342475"/>
                <a:ext cx="0" cy="330000"/>
              </a:xfrm>
              <a:prstGeom prst="straightConnector1">
                <a:avLst/>
              </a:prstGeom>
              <a:noFill/>
              <a:ln cap="flat" cmpd="sng" w="19050">
                <a:solidFill>
                  <a:schemeClr val="dk1"/>
                </a:solidFill>
                <a:prstDash val="solid"/>
                <a:round/>
                <a:headEnd len="med" w="med" type="none"/>
                <a:tailEnd len="med" w="med" type="none"/>
              </a:ln>
            </p:spPr>
          </p:cxn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22" name="Shape 222"/>
        <p:cNvGrpSpPr/>
        <p:nvPr/>
      </p:nvGrpSpPr>
      <p:grpSpPr>
        <a:xfrm>
          <a:off x="0" y="0"/>
          <a:ext cx="0" cy="0"/>
          <a:chOff x="0" y="0"/>
          <a:chExt cx="0" cy="0"/>
        </a:xfrm>
      </p:grpSpPr>
      <p:grpSp>
        <p:nvGrpSpPr>
          <p:cNvPr id="223" name="Google Shape;223;p20"/>
          <p:cNvGrpSpPr/>
          <p:nvPr/>
        </p:nvGrpSpPr>
        <p:grpSpPr>
          <a:xfrm>
            <a:off x="320100" y="315425"/>
            <a:ext cx="8503800" cy="4512450"/>
            <a:chOff x="320100" y="315425"/>
            <a:chExt cx="8503800" cy="4512450"/>
          </a:xfrm>
        </p:grpSpPr>
        <p:grpSp>
          <p:nvGrpSpPr>
            <p:cNvPr id="224" name="Google Shape;224;p20"/>
            <p:cNvGrpSpPr/>
            <p:nvPr/>
          </p:nvGrpSpPr>
          <p:grpSpPr>
            <a:xfrm>
              <a:off x="320100" y="4497875"/>
              <a:ext cx="320100" cy="330000"/>
              <a:chOff x="2690525" y="4342475"/>
              <a:chExt cx="320100" cy="330000"/>
            </a:xfrm>
          </p:grpSpPr>
          <p:cxnSp>
            <p:nvCxnSpPr>
              <p:cNvPr id="225" name="Google Shape;225;p20"/>
              <p:cNvCxnSpPr/>
              <p:nvPr/>
            </p:nvCxnSpPr>
            <p:spPr>
              <a:xfrm>
                <a:off x="2690525" y="4662875"/>
                <a:ext cx="320100" cy="0"/>
              </a:xfrm>
              <a:prstGeom prst="straightConnector1">
                <a:avLst/>
              </a:prstGeom>
              <a:noFill/>
              <a:ln cap="flat" cmpd="sng" w="19050">
                <a:solidFill>
                  <a:schemeClr val="dk1"/>
                </a:solidFill>
                <a:prstDash val="solid"/>
                <a:round/>
                <a:headEnd len="med" w="med" type="none"/>
                <a:tailEnd len="med" w="med" type="none"/>
              </a:ln>
            </p:spPr>
          </p:cxnSp>
          <p:cxnSp>
            <p:nvCxnSpPr>
              <p:cNvPr id="226" name="Google Shape;226;p20"/>
              <p:cNvCxnSpPr/>
              <p:nvPr/>
            </p:nvCxnSpPr>
            <p:spPr>
              <a:xfrm>
                <a:off x="2690525" y="4342475"/>
                <a:ext cx="0" cy="330000"/>
              </a:xfrm>
              <a:prstGeom prst="straightConnector1">
                <a:avLst/>
              </a:prstGeom>
              <a:noFill/>
              <a:ln cap="flat" cmpd="sng" w="19050">
                <a:solidFill>
                  <a:schemeClr val="dk1"/>
                </a:solidFill>
                <a:prstDash val="solid"/>
                <a:round/>
                <a:headEnd len="med" w="med" type="none"/>
                <a:tailEnd len="med" w="med" type="none"/>
              </a:ln>
            </p:spPr>
          </p:cxnSp>
        </p:grpSp>
        <p:grpSp>
          <p:nvGrpSpPr>
            <p:cNvPr id="227" name="Google Shape;227;p20"/>
            <p:cNvGrpSpPr/>
            <p:nvPr/>
          </p:nvGrpSpPr>
          <p:grpSpPr>
            <a:xfrm flipH="1">
              <a:off x="8503800" y="4497875"/>
              <a:ext cx="320100" cy="330000"/>
              <a:chOff x="2690525" y="4342475"/>
              <a:chExt cx="320100" cy="330000"/>
            </a:xfrm>
          </p:grpSpPr>
          <p:cxnSp>
            <p:nvCxnSpPr>
              <p:cNvPr id="228" name="Google Shape;228;p20"/>
              <p:cNvCxnSpPr/>
              <p:nvPr/>
            </p:nvCxnSpPr>
            <p:spPr>
              <a:xfrm>
                <a:off x="2690525" y="4662875"/>
                <a:ext cx="320100" cy="0"/>
              </a:xfrm>
              <a:prstGeom prst="straightConnector1">
                <a:avLst/>
              </a:prstGeom>
              <a:noFill/>
              <a:ln cap="flat" cmpd="sng" w="19050">
                <a:solidFill>
                  <a:schemeClr val="dk1"/>
                </a:solidFill>
                <a:prstDash val="solid"/>
                <a:round/>
                <a:headEnd len="med" w="med" type="none"/>
                <a:tailEnd len="med" w="med" type="none"/>
              </a:ln>
            </p:spPr>
          </p:cxnSp>
          <p:cxnSp>
            <p:nvCxnSpPr>
              <p:cNvPr id="229" name="Google Shape;229;p20"/>
              <p:cNvCxnSpPr/>
              <p:nvPr/>
            </p:nvCxnSpPr>
            <p:spPr>
              <a:xfrm>
                <a:off x="2690525" y="4342475"/>
                <a:ext cx="0" cy="330000"/>
              </a:xfrm>
              <a:prstGeom prst="straightConnector1">
                <a:avLst/>
              </a:prstGeom>
              <a:noFill/>
              <a:ln cap="flat" cmpd="sng" w="19050">
                <a:solidFill>
                  <a:schemeClr val="dk1"/>
                </a:solidFill>
                <a:prstDash val="solid"/>
                <a:round/>
                <a:headEnd len="med" w="med" type="none"/>
                <a:tailEnd len="med" w="med" type="none"/>
              </a:ln>
            </p:spPr>
          </p:cxnSp>
        </p:grpSp>
        <p:grpSp>
          <p:nvGrpSpPr>
            <p:cNvPr id="230" name="Google Shape;230;p20"/>
            <p:cNvGrpSpPr/>
            <p:nvPr/>
          </p:nvGrpSpPr>
          <p:grpSpPr>
            <a:xfrm>
              <a:off x="320100" y="315425"/>
              <a:ext cx="8503800" cy="330000"/>
              <a:chOff x="320100" y="1552725"/>
              <a:chExt cx="8503800" cy="330000"/>
            </a:xfrm>
          </p:grpSpPr>
          <p:grpSp>
            <p:nvGrpSpPr>
              <p:cNvPr id="231" name="Google Shape;231;p20"/>
              <p:cNvGrpSpPr/>
              <p:nvPr/>
            </p:nvGrpSpPr>
            <p:grpSpPr>
              <a:xfrm flipH="1" rot="10800000">
                <a:off x="320100" y="1552725"/>
                <a:ext cx="320100" cy="330000"/>
                <a:chOff x="2690525" y="4342475"/>
                <a:chExt cx="320100" cy="330000"/>
              </a:xfrm>
            </p:grpSpPr>
            <p:cxnSp>
              <p:nvCxnSpPr>
                <p:cNvPr id="232" name="Google Shape;232;p20"/>
                <p:cNvCxnSpPr/>
                <p:nvPr/>
              </p:nvCxnSpPr>
              <p:spPr>
                <a:xfrm>
                  <a:off x="2690525" y="4662875"/>
                  <a:ext cx="320100" cy="0"/>
                </a:xfrm>
                <a:prstGeom prst="straightConnector1">
                  <a:avLst/>
                </a:prstGeom>
                <a:noFill/>
                <a:ln cap="flat" cmpd="sng" w="19050">
                  <a:solidFill>
                    <a:schemeClr val="dk1"/>
                  </a:solidFill>
                  <a:prstDash val="solid"/>
                  <a:round/>
                  <a:headEnd len="med" w="med" type="none"/>
                  <a:tailEnd len="med" w="med" type="none"/>
                </a:ln>
              </p:spPr>
            </p:cxnSp>
            <p:cxnSp>
              <p:nvCxnSpPr>
                <p:cNvPr id="233" name="Google Shape;233;p20"/>
                <p:cNvCxnSpPr/>
                <p:nvPr/>
              </p:nvCxnSpPr>
              <p:spPr>
                <a:xfrm>
                  <a:off x="2690525" y="4342475"/>
                  <a:ext cx="0" cy="330000"/>
                </a:xfrm>
                <a:prstGeom prst="straightConnector1">
                  <a:avLst/>
                </a:prstGeom>
                <a:noFill/>
                <a:ln cap="flat" cmpd="sng" w="19050">
                  <a:solidFill>
                    <a:schemeClr val="dk1"/>
                  </a:solidFill>
                  <a:prstDash val="solid"/>
                  <a:round/>
                  <a:headEnd len="med" w="med" type="none"/>
                  <a:tailEnd len="med" w="med" type="none"/>
                </a:ln>
              </p:spPr>
            </p:cxnSp>
          </p:grpSp>
          <p:grpSp>
            <p:nvGrpSpPr>
              <p:cNvPr id="234" name="Google Shape;234;p20"/>
              <p:cNvGrpSpPr/>
              <p:nvPr/>
            </p:nvGrpSpPr>
            <p:grpSpPr>
              <a:xfrm rot="10800000">
                <a:off x="8503800" y="1552725"/>
                <a:ext cx="320100" cy="330000"/>
                <a:chOff x="2690525" y="4342475"/>
                <a:chExt cx="320100" cy="330000"/>
              </a:xfrm>
            </p:grpSpPr>
            <p:cxnSp>
              <p:nvCxnSpPr>
                <p:cNvPr id="235" name="Google Shape;235;p20"/>
                <p:cNvCxnSpPr/>
                <p:nvPr/>
              </p:nvCxnSpPr>
              <p:spPr>
                <a:xfrm>
                  <a:off x="2690525" y="4662875"/>
                  <a:ext cx="320100" cy="0"/>
                </a:xfrm>
                <a:prstGeom prst="straightConnector1">
                  <a:avLst/>
                </a:prstGeom>
                <a:noFill/>
                <a:ln cap="flat" cmpd="sng" w="19050">
                  <a:solidFill>
                    <a:schemeClr val="dk1"/>
                  </a:solidFill>
                  <a:prstDash val="solid"/>
                  <a:round/>
                  <a:headEnd len="med" w="med" type="none"/>
                  <a:tailEnd len="med" w="med" type="none"/>
                </a:ln>
              </p:spPr>
            </p:cxnSp>
            <p:cxnSp>
              <p:nvCxnSpPr>
                <p:cNvPr id="236" name="Google Shape;236;p20"/>
                <p:cNvCxnSpPr/>
                <p:nvPr/>
              </p:nvCxnSpPr>
              <p:spPr>
                <a:xfrm>
                  <a:off x="2690525" y="4342475"/>
                  <a:ext cx="0" cy="330000"/>
                </a:xfrm>
                <a:prstGeom prst="straightConnector1">
                  <a:avLst/>
                </a:prstGeom>
                <a:noFill/>
                <a:ln cap="flat" cmpd="sng" w="19050">
                  <a:solidFill>
                    <a:schemeClr val="dk1"/>
                  </a:solidFill>
                  <a:prstDash val="solid"/>
                  <a:round/>
                  <a:headEnd len="med" w="med" type="none"/>
                  <a:tailEnd len="med" w="med" type="none"/>
                </a:ln>
              </p:spPr>
            </p:cxn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pic>
        <p:nvPicPr>
          <p:cNvPr id="21" name="Google Shape;21;p3"/>
          <p:cNvPicPr preferRelativeResize="0"/>
          <p:nvPr/>
        </p:nvPicPr>
        <p:blipFill rotWithShape="1">
          <a:blip r:embed="rId2">
            <a:alphaModFix/>
          </a:blip>
          <a:srcRect b="7806" l="0" r="0" t="7798"/>
          <a:stretch/>
        </p:blipFill>
        <p:spPr>
          <a:xfrm>
            <a:off x="0" y="0"/>
            <a:ext cx="9144000" cy="5143500"/>
          </a:xfrm>
          <a:prstGeom prst="rect">
            <a:avLst/>
          </a:prstGeom>
          <a:noFill/>
          <a:ln>
            <a:noFill/>
          </a:ln>
        </p:spPr>
      </p:pic>
      <p:sp>
        <p:nvSpPr>
          <p:cNvPr id="22" name="Google Shape;22;p3"/>
          <p:cNvSpPr txBox="1"/>
          <p:nvPr>
            <p:ph type="title"/>
          </p:nvPr>
        </p:nvSpPr>
        <p:spPr>
          <a:xfrm>
            <a:off x="1055700" y="2916325"/>
            <a:ext cx="7032600" cy="975900"/>
          </a:xfrm>
          <a:prstGeom prst="rect">
            <a:avLst/>
          </a:prstGeom>
          <a:solidFill>
            <a:srgbClr val="043927">
              <a:alpha val="53800"/>
            </a:srgbClr>
          </a:solidFill>
          <a:ln>
            <a:noFill/>
          </a:ln>
        </p:spPr>
        <p:txBody>
          <a:bodyPr anchorCtr="0" anchor="t" bIns="91425" lIns="91425" spcFirstLastPara="1" rIns="91425" wrap="square" tIns="91425">
            <a:noAutofit/>
          </a:bodyPr>
          <a:lstStyle>
            <a:lvl1pPr lvl="0" algn="ctr">
              <a:spcBef>
                <a:spcPts val="0"/>
              </a:spcBef>
              <a:spcAft>
                <a:spcPts val="0"/>
              </a:spcAft>
              <a:buSzPts val="3600"/>
              <a:buNone/>
              <a:defRPr sz="5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3" name="Google Shape;23;p3"/>
          <p:cNvSpPr txBox="1"/>
          <p:nvPr>
            <p:ph hasCustomPrompt="1" idx="2" type="title"/>
          </p:nvPr>
        </p:nvSpPr>
        <p:spPr>
          <a:xfrm>
            <a:off x="3954150" y="1271913"/>
            <a:ext cx="1235700" cy="1234500"/>
          </a:xfrm>
          <a:prstGeom prst="rect">
            <a:avLst/>
          </a:prstGeom>
          <a:solidFill>
            <a:schemeClr val="lt1"/>
          </a:solidFill>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52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grpSp>
        <p:nvGrpSpPr>
          <p:cNvPr id="24" name="Google Shape;24;p3"/>
          <p:cNvGrpSpPr/>
          <p:nvPr/>
        </p:nvGrpSpPr>
        <p:grpSpPr>
          <a:xfrm>
            <a:off x="320100" y="320225"/>
            <a:ext cx="8503800" cy="4507650"/>
            <a:chOff x="320100" y="320225"/>
            <a:chExt cx="8503800" cy="4507650"/>
          </a:xfrm>
        </p:grpSpPr>
        <p:sp>
          <p:nvSpPr>
            <p:cNvPr id="25" name="Google Shape;25;p3"/>
            <p:cNvSpPr/>
            <p:nvPr/>
          </p:nvSpPr>
          <p:spPr>
            <a:xfrm>
              <a:off x="320100" y="320225"/>
              <a:ext cx="320100" cy="3204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3"/>
                <a:ea typeface="Source Sans 3"/>
                <a:cs typeface="Source Sans 3"/>
                <a:sym typeface="Source Sans 3"/>
              </a:endParaRPr>
            </a:p>
          </p:txBody>
        </p:sp>
        <p:grpSp>
          <p:nvGrpSpPr>
            <p:cNvPr id="26" name="Google Shape;26;p3"/>
            <p:cNvGrpSpPr/>
            <p:nvPr/>
          </p:nvGrpSpPr>
          <p:grpSpPr>
            <a:xfrm>
              <a:off x="320100" y="4497875"/>
              <a:ext cx="320100" cy="330000"/>
              <a:chOff x="2690525" y="4342475"/>
              <a:chExt cx="320100" cy="330000"/>
            </a:xfrm>
          </p:grpSpPr>
          <p:cxnSp>
            <p:nvCxnSpPr>
              <p:cNvPr id="27" name="Google Shape;27;p3"/>
              <p:cNvCxnSpPr/>
              <p:nvPr/>
            </p:nvCxnSpPr>
            <p:spPr>
              <a:xfrm>
                <a:off x="2690525" y="4662875"/>
                <a:ext cx="320100" cy="0"/>
              </a:xfrm>
              <a:prstGeom prst="straightConnector1">
                <a:avLst/>
              </a:prstGeom>
              <a:noFill/>
              <a:ln cap="flat" cmpd="sng" w="19050">
                <a:solidFill>
                  <a:schemeClr val="dk1"/>
                </a:solidFill>
                <a:prstDash val="solid"/>
                <a:round/>
                <a:headEnd len="med" w="med" type="none"/>
                <a:tailEnd len="med" w="med" type="none"/>
              </a:ln>
            </p:spPr>
          </p:cxnSp>
          <p:cxnSp>
            <p:nvCxnSpPr>
              <p:cNvPr id="28" name="Google Shape;28;p3"/>
              <p:cNvCxnSpPr/>
              <p:nvPr/>
            </p:nvCxnSpPr>
            <p:spPr>
              <a:xfrm>
                <a:off x="2690525" y="4342475"/>
                <a:ext cx="0" cy="330000"/>
              </a:xfrm>
              <a:prstGeom prst="straightConnector1">
                <a:avLst/>
              </a:prstGeom>
              <a:noFill/>
              <a:ln cap="flat" cmpd="sng" w="19050">
                <a:solidFill>
                  <a:schemeClr val="dk1"/>
                </a:solidFill>
                <a:prstDash val="solid"/>
                <a:round/>
                <a:headEnd len="med" w="med" type="none"/>
                <a:tailEnd len="med" w="med" type="none"/>
              </a:ln>
            </p:spPr>
          </p:cxnSp>
        </p:grpSp>
        <p:grpSp>
          <p:nvGrpSpPr>
            <p:cNvPr id="29" name="Google Shape;29;p3"/>
            <p:cNvGrpSpPr/>
            <p:nvPr/>
          </p:nvGrpSpPr>
          <p:grpSpPr>
            <a:xfrm flipH="1">
              <a:off x="8503800" y="4497875"/>
              <a:ext cx="320100" cy="330000"/>
              <a:chOff x="2690525" y="4342475"/>
              <a:chExt cx="320100" cy="330000"/>
            </a:xfrm>
          </p:grpSpPr>
          <p:cxnSp>
            <p:nvCxnSpPr>
              <p:cNvPr id="30" name="Google Shape;30;p3"/>
              <p:cNvCxnSpPr/>
              <p:nvPr/>
            </p:nvCxnSpPr>
            <p:spPr>
              <a:xfrm>
                <a:off x="2690525" y="4662875"/>
                <a:ext cx="320100" cy="0"/>
              </a:xfrm>
              <a:prstGeom prst="straightConnector1">
                <a:avLst/>
              </a:prstGeom>
              <a:noFill/>
              <a:ln cap="flat" cmpd="sng" w="19050">
                <a:solidFill>
                  <a:schemeClr val="dk1"/>
                </a:solidFill>
                <a:prstDash val="solid"/>
                <a:round/>
                <a:headEnd len="med" w="med" type="none"/>
                <a:tailEnd len="med" w="med" type="none"/>
              </a:ln>
            </p:spPr>
          </p:cxnSp>
          <p:cxnSp>
            <p:nvCxnSpPr>
              <p:cNvPr id="31" name="Google Shape;31;p3"/>
              <p:cNvCxnSpPr/>
              <p:nvPr/>
            </p:nvCxnSpPr>
            <p:spPr>
              <a:xfrm>
                <a:off x="2690525" y="4342475"/>
                <a:ext cx="0" cy="330000"/>
              </a:xfrm>
              <a:prstGeom prst="straightConnector1">
                <a:avLst/>
              </a:prstGeom>
              <a:noFill/>
              <a:ln cap="flat" cmpd="sng" w="19050">
                <a:solidFill>
                  <a:schemeClr val="dk1"/>
                </a:solidFill>
                <a:prstDash val="solid"/>
                <a:round/>
                <a:headEnd len="med" w="med" type="none"/>
                <a:tailEnd len="med" w="med" type="none"/>
              </a:ln>
            </p:spPr>
          </p:cxn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sp>
        <p:nvSpPr>
          <p:cNvPr id="33" name="Google Shape;33;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34" name="Google Shape;34;p4"/>
          <p:cNvSpPr txBox="1"/>
          <p:nvPr>
            <p:ph idx="1" type="body"/>
          </p:nvPr>
        </p:nvSpPr>
        <p:spPr>
          <a:xfrm>
            <a:off x="720000" y="1591275"/>
            <a:ext cx="7704000" cy="26442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Source Sans 3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35" name="Google Shape;35;p4"/>
          <p:cNvGrpSpPr/>
          <p:nvPr/>
        </p:nvGrpSpPr>
        <p:grpSpPr>
          <a:xfrm>
            <a:off x="320100" y="320225"/>
            <a:ext cx="8503800" cy="4507650"/>
            <a:chOff x="320100" y="320225"/>
            <a:chExt cx="8503800" cy="4507650"/>
          </a:xfrm>
        </p:grpSpPr>
        <p:sp>
          <p:nvSpPr>
            <p:cNvPr id="36" name="Google Shape;36;p4"/>
            <p:cNvSpPr/>
            <p:nvPr/>
          </p:nvSpPr>
          <p:spPr>
            <a:xfrm>
              <a:off x="320100" y="320225"/>
              <a:ext cx="320100" cy="3204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3"/>
                <a:ea typeface="Source Sans 3"/>
                <a:cs typeface="Source Sans 3"/>
                <a:sym typeface="Source Sans 3"/>
              </a:endParaRPr>
            </a:p>
          </p:txBody>
        </p:sp>
        <p:grpSp>
          <p:nvGrpSpPr>
            <p:cNvPr id="37" name="Google Shape;37;p4"/>
            <p:cNvGrpSpPr/>
            <p:nvPr/>
          </p:nvGrpSpPr>
          <p:grpSpPr>
            <a:xfrm>
              <a:off x="320100" y="4497875"/>
              <a:ext cx="320100" cy="330000"/>
              <a:chOff x="2690525" y="4342475"/>
              <a:chExt cx="320100" cy="330000"/>
            </a:xfrm>
          </p:grpSpPr>
          <p:cxnSp>
            <p:nvCxnSpPr>
              <p:cNvPr id="38" name="Google Shape;38;p4"/>
              <p:cNvCxnSpPr/>
              <p:nvPr/>
            </p:nvCxnSpPr>
            <p:spPr>
              <a:xfrm>
                <a:off x="2690525" y="4662875"/>
                <a:ext cx="320100" cy="0"/>
              </a:xfrm>
              <a:prstGeom prst="straightConnector1">
                <a:avLst/>
              </a:prstGeom>
              <a:noFill/>
              <a:ln cap="flat" cmpd="sng" w="19050">
                <a:solidFill>
                  <a:schemeClr val="dk1"/>
                </a:solidFill>
                <a:prstDash val="solid"/>
                <a:round/>
                <a:headEnd len="med" w="med" type="none"/>
                <a:tailEnd len="med" w="med" type="none"/>
              </a:ln>
            </p:spPr>
          </p:cxnSp>
          <p:cxnSp>
            <p:nvCxnSpPr>
              <p:cNvPr id="39" name="Google Shape;39;p4"/>
              <p:cNvCxnSpPr/>
              <p:nvPr/>
            </p:nvCxnSpPr>
            <p:spPr>
              <a:xfrm>
                <a:off x="2690525" y="4342475"/>
                <a:ext cx="0" cy="330000"/>
              </a:xfrm>
              <a:prstGeom prst="straightConnector1">
                <a:avLst/>
              </a:prstGeom>
              <a:noFill/>
              <a:ln cap="flat" cmpd="sng" w="19050">
                <a:solidFill>
                  <a:schemeClr val="dk1"/>
                </a:solidFill>
                <a:prstDash val="solid"/>
                <a:round/>
                <a:headEnd len="med" w="med" type="none"/>
                <a:tailEnd len="med" w="med" type="none"/>
              </a:ln>
            </p:spPr>
          </p:cxnSp>
        </p:grpSp>
        <p:grpSp>
          <p:nvGrpSpPr>
            <p:cNvPr id="40" name="Google Shape;40;p4"/>
            <p:cNvGrpSpPr/>
            <p:nvPr/>
          </p:nvGrpSpPr>
          <p:grpSpPr>
            <a:xfrm flipH="1">
              <a:off x="8503800" y="4497875"/>
              <a:ext cx="320100" cy="330000"/>
              <a:chOff x="2690525" y="4342475"/>
              <a:chExt cx="320100" cy="330000"/>
            </a:xfrm>
          </p:grpSpPr>
          <p:cxnSp>
            <p:nvCxnSpPr>
              <p:cNvPr id="41" name="Google Shape;41;p4"/>
              <p:cNvCxnSpPr/>
              <p:nvPr/>
            </p:nvCxnSpPr>
            <p:spPr>
              <a:xfrm>
                <a:off x="2690525" y="4662875"/>
                <a:ext cx="320100" cy="0"/>
              </a:xfrm>
              <a:prstGeom prst="straightConnector1">
                <a:avLst/>
              </a:prstGeom>
              <a:noFill/>
              <a:ln cap="flat" cmpd="sng" w="19050">
                <a:solidFill>
                  <a:schemeClr val="dk1"/>
                </a:solidFill>
                <a:prstDash val="solid"/>
                <a:round/>
                <a:headEnd len="med" w="med" type="none"/>
                <a:tailEnd len="med" w="med" type="none"/>
              </a:ln>
            </p:spPr>
          </p:cxnSp>
          <p:cxnSp>
            <p:nvCxnSpPr>
              <p:cNvPr id="42" name="Google Shape;42;p4"/>
              <p:cNvCxnSpPr/>
              <p:nvPr/>
            </p:nvCxnSpPr>
            <p:spPr>
              <a:xfrm>
                <a:off x="2690525" y="4342475"/>
                <a:ext cx="0" cy="330000"/>
              </a:xfrm>
              <a:prstGeom prst="straightConnector1">
                <a:avLst/>
              </a:prstGeom>
              <a:noFill/>
              <a:ln cap="flat" cmpd="sng" w="19050">
                <a:solidFill>
                  <a:schemeClr val="dk1"/>
                </a:solidFill>
                <a:prstDash val="solid"/>
                <a:round/>
                <a:headEnd len="med" w="med" type="none"/>
                <a:tailEnd len="med" w="med" type="none"/>
              </a:ln>
            </p:spPr>
          </p:cxn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3" name="Shape 43"/>
        <p:cNvGrpSpPr/>
        <p:nvPr/>
      </p:nvGrpSpPr>
      <p:grpSpPr>
        <a:xfrm>
          <a:off x="0" y="0"/>
          <a:ext cx="0" cy="0"/>
          <a:chOff x="0" y="0"/>
          <a:chExt cx="0" cy="0"/>
        </a:xfrm>
      </p:grpSpPr>
      <p:sp>
        <p:nvSpPr>
          <p:cNvPr id="44" name="Google Shape;44;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45" name="Google Shape;45;p5"/>
          <p:cNvSpPr txBox="1"/>
          <p:nvPr>
            <p:ph idx="1" type="subTitle"/>
          </p:nvPr>
        </p:nvSpPr>
        <p:spPr>
          <a:xfrm>
            <a:off x="5038698" y="3056124"/>
            <a:ext cx="3378600" cy="108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6" name="Google Shape;46;p5"/>
          <p:cNvSpPr txBox="1"/>
          <p:nvPr>
            <p:ph idx="2" type="subTitle"/>
          </p:nvPr>
        </p:nvSpPr>
        <p:spPr>
          <a:xfrm>
            <a:off x="713225" y="3056124"/>
            <a:ext cx="3378600" cy="108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7" name="Google Shape;47;p5"/>
          <p:cNvSpPr txBox="1"/>
          <p:nvPr>
            <p:ph idx="3" type="subTitle"/>
          </p:nvPr>
        </p:nvSpPr>
        <p:spPr>
          <a:xfrm>
            <a:off x="713225" y="2719250"/>
            <a:ext cx="3378600" cy="413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200">
                <a:solidFill>
                  <a:schemeClr val="dk1"/>
                </a:solidFill>
                <a:latin typeface="Doppio One"/>
                <a:ea typeface="Doppio One"/>
                <a:cs typeface="Doppio One"/>
                <a:sym typeface="Doppio On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48" name="Google Shape;48;p5"/>
          <p:cNvSpPr txBox="1"/>
          <p:nvPr>
            <p:ph idx="4" type="subTitle"/>
          </p:nvPr>
        </p:nvSpPr>
        <p:spPr>
          <a:xfrm>
            <a:off x="5038696" y="2719250"/>
            <a:ext cx="3378600" cy="413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200">
                <a:solidFill>
                  <a:schemeClr val="dk1"/>
                </a:solidFill>
                <a:latin typeface="Doppio One"/>
                <a:ea typeface="Doppio One"/>
                <a:cs typeface="Doppio One"/>
                <a:sym typeface="Doppio One"/>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49" name="Google Shape;49;p5"/>
          <p:cNvGrpSpPr/>
          <p:nvPr/>
        </p:nvGrpSpPr>
        <p:grpSpPr>
          <a:xfrm>
            <a:off x="320100" y="320225"/>
            <a:ext cx="8503800" cy="4507650"/>
            <a:chOff x="320100" y="320225"/>
            <a:chExt cx="8503800" cy="4507650"/>
          </a:xfrm>
        </p:grpSpPr>
        <p:sp>
          <p:nvSpPr>
            <p:cNvPr id="50" name="Google Shape;50;p5"/>
            <p:cNvSpPr/>
            <p:nvPr/>
          </p:nvSpPr>
          <p:spPr>
            <a:xfrm>
              <a:off x="320100" y="320225"/>
              <a:ext cx="320100" cy="3204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3"/>
                <a:ea typeface="Source Sans 3"/>
                <a:cs typeface="Source Sans 3"/>
                <a:sym typeface="Source Sans 3"/>
              </a:endParaRPr>
            </a:p>
          </p:txBody>
        </p:sp>
        <p:grpSp>
          <p:nvGrpSpPr>
            <p:cNvPr id="51" name="Google Shape;51;p5"/>
            <p:cNvGrpSpPr/>
            <p:nvPr/>
          </p:nvGrpSpPr>
          <p:grpSpPr>
            <a:xfrm>
              <a:off x="320100" y="4497875"/>
              <a:ext cx="320100" cy="330000"/>
              <a:chOff x="2690525" y="4342475"/>
              <a:chExt cx="320100" cy="330000"/>
            </a:xfrm>
          </p:grpSpPr>
          <p:cxnSp>
            <p:nvCxnSpPr>
              <p:cNvPr id="52" name="Google Shape;52;p5"/>
              <p:cNvCxnSpPr/>
              <p:nvPr/>
            </p:nvCxnSpPr>
            <p:spPr>
              <a:xfrm>
                <a:off x="2690525" y="4662875"/>
                <a:ext cx="320100" cy="0"/>
              </a:xfrm>
              <a:prstGeom prst="straightConnector1">
                <a:avLst/>
              </a:prstGeom>
              <a:noFill/>
              <a:ln cap="flat" cmpd="sng" w="19050">
                <a:solidFill>
                  <a:schemeClr val="dk1"/>
                </a:solidFill>
                <a:prstDash val="solid"/>
                <a:round/>
                <a:headEnd len="med" w="med" type="none"/>
                <a:tailEnd len="med" w="med" type="none"/>
              </a:ln>
            </p:spPr>
          </p:cxnSp>
          <p:cxnSp>
            <p:nvCxnSpPr>
              <p:cNvPr id="53" name="Google Shape;53;p5"/>
              <p:cNvCxnSpPr/>
              <p:nvPr/>
            </p:nvCxnSpPr>
            <p:spPr>
              <a:xfrm>
                <a:off x="2690525" y="4342475"/>
                <a:ext cx="0" cy="330000"/>
              </a:xfrm>
              <a:prstGeom prst="straightConnector1">
                <a:avLst/>
              </a:prstGeom>
              <a:noFill/>
              <a:ln cap="flat" cmpd="sng" w="19050">
                <a:solidFill>
                  <a:schemeClr val="dk1"/>
                </a:solidFill>
                <a:prstDash val="solid"/>
                <a:round/>
                <a:headEnd len="med" w="med" type="none"/>
                <a:tailEnd len="med" w="med" type="none"/>
              </a:ln>
            </p:spPr>
          </p:cxnSp>
        </p:grpSp>
        <p:grpSp>
          <p:nvGrpSpPr>
            <p:cNvPr id="54" name="Google Shape;54;p5"/>
            <p:cNvGrpSpPr/>
            <p:nvPr/>
          </p:nvGrpSpPr>
          <p:grpSpPr>
            <a:xfrm flipH="1">
              <a:off x="8503800" y="4497875"/>
              <a:ext cx="320100" cy="330000"/>
              <a:chOff x="2690525" y="4342475"/>
              <a:chExt cx="320100" cy="330000"/>
            </a:xfrm>
          </p:grpSpPr>
          <p:cxnSp>
            <p:nvCxnSpPr>
              <p:cNvPr id="55" name="Google Shape;55;p5"/>
              <p:cNvCxnSpPr/>
              <p:nvPr/>
            </p:nvCxnSpPr>
            <p:spPr>
              <a:xfrm>
                <a:off x="2690525" y="4662875"/>
                <a:ext cx="320100" cy="0"/>
              </a:xfrm>
              <a:prstGeom prst="straightConnector1">
                <a:avLst/>
              </a:prstGeom>
              <a:noFill/>
              <a:ln cap="flat" cmpd="sng" w="19050">
                <a:solidFill>
                  <a:schemeClr val="dk1"/>
                </a:solidFill>
                <a:prstDash val="solid"/>
                <a:round/>
                <a:headEnd len="med" w="med" type="none"/>
                <a:tailEnd len="med" w="med" type="none"/>
              </a:ln>
            </p:spPr>
          </p:cxnSp>
          <p:cxnSp>
            <p:nvCxnSpPr>
              <p:cNvPr id="56" name="Google Shape;56;p5"/>
              <p:cNvCxnSpPr/>
              <p:nvPr/>
            </p:nvCxnSpPr>
            <p:spPr>
              <a:xfrm>
                <a:off x="2690525" y="4342475"/>
                <a:ext cx="0" cy="330000"/>
              </a:xfrm>
              <a:prstGeom prst="straightConnector1">
                <a:avLst/>
              </a:prstGeom>
              <a:noFill/>
              <a:ln cap="flat" cmpd="sng" w="19050">
                <a:solidFill>
                  <a:schemeClr val="dk1"/>
                </a:solidFill>
                <a:prstDash val="solid"/>
                <a:round/>
                <a:headEnd len="med" w="med" type="none"/>
                <a:tailEnd len="med" w="med" type="none"/>
              </a:ln>
            </p:spPr>
          </p:cxn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 name="Shape 57"/>
        <p:cNvGrpSpPr/>
        <p:nvPr/>
      </p:nvGrpSpPr>
      <p:grpSpPr>
        <a:xfrm>
          <a:off x="0" y="0"/>
          <a:ext cx="0" cy="0"/>
          <a:chOff x="0" y="0"/>
          <a:chExt cx="0" cy="0"/>
        </a:xfrm>
      </p:grpSpPr>
      <p:sp>
        <p:nvSpPr>
          <p:cNvPr id="58" name="Google Shape;58;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grpSp>
        <p:nvGrpSpPr>
          <p:cNvPr id="59" name="Google Shape;59;p6"/>
          <p:cNvGrpSpPr/>
          <p:nvPr/>
        </p:nvGrpSpPr>
        <p:grpSpPr>
          <a:xfrm>
            <a:off x="320100" y="320225"/>
            <a:ext cx="8503800" cy="4507650"/>
            <a:chOff x="320100" y="320225"/>
            <a:chExt cx="8503800" cy="4507650"/>
          </a:xfrm>
        </p:grpSpPr>
        <p:sp>
          <p:nvSpPr>
            <p:cNvPr id="60" name="Google Shape;60;p6"/>
            <p:cNvSpPr/>
            <p:nvPr/>
          </p:nvSpPr>
          <p:spPr>
            <a:xfrm>
              <a:off x="320100" y="320225"/>
              <a:ext cx="320100" cy="3204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3"/>
                <a:ea typeface="Source Sans 3"/>
                <a:cs typeface="Source Sans 3"/>
                <a:sym typeface="Source Sans 3"/>
              </a:endParaRPr>
            </a:p>
          </p:txBody>
        </p:sp>
        <p:grpSp>
          <p:nvGrpSpPr>
            <p:cNvPr id="61" name="Google Shape;61;p6"/>
            <p:cNvGrpSpPr/>
            <p:nvPr/>
          </p:nvGrpSpPr>
          <p:grpSpPr>
            <a:xfrm>
              <a:off x="320100" y="4497875"/>
              <a:ext cx="320100" cy="330000"/>
              <a:chOff x="2690525" y="4342475"/>
              <a:chExt cx="320100" cy="330000"/>
            </a:xfrm>
          </p:grpSpPr>
          <p:cxnSp>
            <p:nvCxnSpPr>
              <p:cNvPr id="62" name="Google Shape;62;p6"/>
              <p:cNvCxnSpPr/>
              <p:nvPr/>
            </p:nvCxnSpPr>
            <p:spPr>
              <a:xfrm>
                <a:off x="2690525" y="4662875"/>
                <a:ext cx="320100" cy="0"/>
              </a:xfrm>
              <a:prstGeom prst="straightConnector1">
                <a:avLst/>
              </a:prstGeom>
              <a:noFill/>
              <a:ln cap="flat" cmpd="sng" w="19050">
                <a:solidFill>
                  <a:schemeClr val="dk1"/>
                </a:solidFill>
                <a:prstDash val="solid"/>
                <a:round/>
                <a:headEnd len="med" w="med" type="none"/>
                <a:tailEnd len="med" w="med" type="none"/>
              </a:ln>
            </p:spPr>
          </p:cxnSp>
          <p:cxnSp>
            <p:nvCxnSpPr>
              <p:cNvPr id="63" name="Google Shape;63;p6"/>
              <p:cNvCxnSpPr/>
              <p:nvPr/>
            </p:nvCxnSpPr>
            <p:spPr>
              <a:xfrm>
                <a:off x="2690525" y="4342475"/>
                <a:ext cx="0" cy="330000"/>
              </a:xfrm>
              <a:prstGeom prst="straightConnector1">
                <a:avLst/>
              </a:prstGeom>
              <a:noFill/>
              <a:ln cap="flat" cmpd="sng" w="19050">
                <a:solidFill>
                  <a:schemeClr val="dk1"/>
                </a:solidFill>
                <a:prstDash val="solid"/>
                <a:round/>
                <a:headEnd len="med" w="med" type="none"/>
                <a:tailEnd len="med" w="med" type="none"/>
              </a:ln>
            </p:spPr>
          </p:cxnSp>
        </p:grpSp>
        <p:grpSp>
          <p:nvGrpSpPr>
            <p:cNvPr id="64" name="Google Shape;64;p6"/>
            <p:cNvGrpSpPr/>
            <p:nvPr/>
          </p:nvGrpSpPr>
          <p:grpSpPr>
            <a:xfrm flipH="1">
              <a:off x="8503800" y="4497875"/>
              <a:ext cx="320100" cy="330000"/>
              <a:chOff x="2690525" y="4342475"/>
              <a:chExt cx="320100" cy="330000"/>
            </a:xfrm>
          </p:grpSpPr>
          <p:cxnSp>
            <p:nvCxnSpPr>
              <p:cNvPr id="65" name="Google Shape;65;p6"/>
              <p:cNvCxnSpPr/>
              <p:nvPr/>
            </p:nvCxnSpPr>
            <p:spPr>
              <a:xfrm>
                <a:off x="2690525" y="4662875"/>
                <a:ext cx="320100" cy="0"/>
              </a:xfrm>
              <a:prstGeom prst="straightConnector1">
                <a:avLst/>
              </a:prstGeom>
              <a:noFill/>
              <a:ln cap="flat" cmpd="sng" w="19050">
                <a:solidFill>
                  <a:schemeClr val="dk1"/>
                </a:solidFill>
                <a:prstDash val="solid"/>
                <a:round/>
                <a:headEnd len="med" w="med" type="none"/>
                <a:tailEnd len="med" w="med" type="none"/>
              </a:ln>
            </p:spPr>
          </p:cxnSp>
          <p:cxnSp>
            <p:nvCxnSpPr>
              <p:cNvPr id="66" name="Google Shape;66;p6"/>
              <p:cNvCxnSpPr/>
              <p:nvPr/>
            </p:nvCxnSpPr>
            <p:spPr>
              <a:xfrm>
                <a:off x="2690525" y="4342475"/>
                <a:ext cx="0" cy="330000"/>
              </a:xfrm>
              <a:prstGeom prst="straightConnector1">
                <a:avLst/>
              </a:prstGeom>
              <a:noFill/>
              <a:ln cap="flat" cmpd="sng" w="19050">
                <a:solidFill>
                  <a:schemeClr val="dk1"/>
                </a:solidFill>
                <a:prstDash val="solid"/>
                <a:round/>
                <a:headEnd len="med" w="med" type="none"/>
                <a:tailEnd len="med" w="med" type="none"/>
              </a:ln>
            </p:spPr>
          </p:cxn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7" name="Shape 67"/>
        <p:cNvGrpSpPr/>
        <p:nvPr/>
      </p:nvGrpSpPr>
      <p:grpSpPr>
        <a:xfrm>
          <a:off x="0" y="0"/>
          <a:ext cx="0" cy="0"/>
          <a:chOff x="0" y="0"/>
          <a:chExt cx="0" cy="0"/>
        </a:xfrm>
      </p:grpSpPr>
      <p:sp>
        <p:nvSpPr>
          <p:cNvPr id="68" name="Google Shape;68;p7"/>
          <p:cNvSpPr/>
          <p:nvPr>
            <p:ph idx="2" type="pic"/>
          </p:nvPr>
        </p:nvSpPr>
        <p:spPr>
          <a:xfrm>
            <a:off x="4555650" y="0"/>
            <a:ext cx="4588500" cy="5143500"/>
          </a:xfrm>
          <a:prstGeom prst="rect">
            <a:avLst/>
          </a:prstGeom>
          <a:noFill/>
          <a:ln>
            <a:noFill/>
          </a:ln>
        </p:spPr>
      </p:sp>
      <p:sp>
        <p:nvSpPr>
          <p:cNvPr id="69" name="Google Shape;69;p7"/>
          <p:cNvSpPr/>
          <p:nvPr/>
        </p:nvSpPr>
        <p:spPr>
          <a:xfrm>
            <a:off x="320100" y="320225"/>
            <a:ext cx="320100" cy="3204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3"/>
              <a:ea typeface="Source Sans 3"/>
              <a:cs typeface="Source Sans 3"/>
              <a:sym typeface="Source Sans 3"/>
            </a:endParaRPr>
          </a:p>
        </p:txBody>
      </p:sp>
      <p:sp>
        <p:nvSpPr>
          <p:cNvPr id="70" name="Google Shape;70;p7"/>
          <p:cNvSpPr txBox="1"/>
          <p:nvPr>
            <p:ph type="title"/>
          </p:nvPr>
        </p:nvSpPr>
        <p:spPr>
          <a:xfrm>
            <a:off x="713314" y="1008725"/>
            <a:ext cx="4654200" cy="572700"/>
          </a:xfrm>
          <a:prstGeom prst="rect">
            <a:avLst/>
          </a:prstGeom>
          <a:solidFill>
            <a:srgbClr val="043927">
              <a:alpha val="53800"/>
            </a:srgbClr>
          </a:solidFill>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71" name="Google Shape;71;p7"/>
          <p:cNvSpPr txBox="1"/>
          <p:nvPr>
            <p:ph idx="1" type="subTitle"/>
          </p:nvPr>
        </p:nvSpPr>
        <p:spPr>
          <a:xfrm>
            <a:off x="713225" y="1884475"/>
            <a:ext cx="4654200" cy="2250300"/>
          </a:xfrm>
          <a:prstGeom prst="rect">
            <a:avLst/>
          </a:prstGeom>
          <a:solidFill>
            <a:srgbClr val="043927">
              <a:alpha val="53800"/>
            </a:srgbClr>
          </a:solidFill>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Source Sans 3 Light"/>
              <a:buChar char="◻"/>
              <a:defRPr/>
            </a:lvl1pPr>
            <a:lvl2pPr lvl="1" rtl="0" algn="ctr">
              <a:lnSpc>
                <a:spcPct val="100000"/>
              </a:lnSpc>
              <a:spcBef>
                <a:spcPts val="0"/>
              </a:spcBef>
              <a:spcAft>
                <a:spcPts val="0"/>
              </a:spcAft>
              <a:buClr>
                <a:srgbClr val="E76A28"/>
              </a:buClr>
              <a:buSzPts val="1200"/>
              <a:buFont typeface="Nunito Light"/>
              <a:buChar char="○"/>
              <a:defRPr/>
            </a:lvl2pPr>
            <a:lvl3pPr lvl="2" rtl="0" algn="ctr">
              <a:lnSpc>
                <a:spcPct val="100000"/>
              </a:lnSpc>
              <a:spcBef>
                <a:spcPts val="0"/>
              </a:spcBef>
              <a:spcAft>
                <a:spcPts val="0"/>
              </a:spcAft>
              <a:buClr>
                <a:srgbClr val="E76A28"/>
              </a:buClr>
              <a:buSzPts val="1200"/>
              <a:buFont typeface="Nunito Light"/>
              <a:buChar char="■"/>
              <a:defRPr/>
            </a:lvl3pPr>
            <a:lvl4pPr lvl="3" rtl="0" algn="ctr">
              <a:lnSpc>
                <a:spcPct val="100000"/>
              </a:lnSpc>
              <a:spcBef>
                <a:spcPts val="0"/>
              </a:spcBef>
              <a:spcAft>
                <a:spcPts val="0"/>
              </a:spcAft>
              <a:buClr>
                <a:srgbClr val="E76A28"/>
              </a:buClr>
              <a:buSzPts val="12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200"/>
              <a:buFont typeface="Nunito Light"/>
              <a:buChar char="●"/>
              <a:defRPr/>
            </a:lvl7pPr>
            <a:lvl8pPr lvl="7" rtl="0" algn="ctr">
              <a:lnSpc>
                <a:spcPct val="100000"/>
              </a:lnSpc>
              <a:spcBef>
                <a:spcPts val="0"/>
              </a:spcBef>
              <a:spcAft>
                <a:spcPts val="0"/>
              </a:spcAft>
              <a:buClr>
                <a:srgbClr val="999999"/>
              </a:buClr>
              <a:buSzPts val="12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grpSp>
        <p:nvGrpSpPr>
          <p:cNvPr id="72" name="Google Shape;72;p7"/>
          <p:cNvGrpSpPr/>
          <p:nvPr/>
        </p:nvGrpSpPr>
        <p:grpSpPr>
          <a:xfrm>
            <a:off x="320100" y="4497875"/>
            <a:ext cx="320100" cy="330000"/>
            <a:chOff x="2690525" y="4342475"/>
            <a:chExt cx="320100" cy="330000"/>
          </a:xfrm>
        </p:grpSpPr>
        <p:cxnSp>
          <p:nvCxnSpPr>
            <p:cNvPr id="73" name="Google Shape;73;p7"/>
            <p:cNvCxnSpPr/>
            <p:nvPr/>
          </p:nvCxnSpPr>
          <p:spPr>
            <a:xfrm>
              <a:off x="2690525" y="4662875"/>
              <a:ext cx="320100" cy="0"/>
            </a:xfrm>
            <a:prstGeom prst="straightConnector1">
              <a:avLst/>
            </a:prstGeom>
            <a:noFill/>
            <a:ln cap="flat" cmpd="sng" w="19050">
              <a:solidFill>
                <a:schemeClr val="dk1"/>
              </a:solidFill>
              <a:prstDash val="solid"/>
              <a:round/>
              <a:headEnd len="med" w="med" type="none"/>
              <a:tailEnd len="med" w="med" type="none"/>
            </a:ln>
          </p:spPr>
        </p:cxnSp>
        <p:cxnSp>
          <p:nvCxnSpPr>
            <p:cNvPr id="74" name="Google Shape;74;p7"/>
            <p:cNvCxnSpPr/>
            <p:nvPr/>
          </p:nvCxnSpPr>
          <p:spPr>
            <a:xfrm>
              <a:off x="2690525" y="4342475"/>
              <a:ext cx="0" cy="33000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5" name="Shape 75"/>
        <p:cNvGrpSpPr/>
        <p:nvPr/>
      </p:nvGrpSpPr>
      <p:grpSpPr>
        <a:xfrm>
          <a:off x="0" y="0"/>
          <a:ext cx="0" cy="0"/>
          <a:chOff x="0" y="0"/>
          <a:chExt cx="0" cy="0"/>
        </a:xfrm>
      </p:grpSpPr>
      <p:sp>
        <p:nvSpPr>
          <p:cNvPr id="76" name="Google Shape;76;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77" name="Google Shape;77;p8"/>
          <p:cNvGrpSpPr/>
          <p:nvPr/>
        </p:nvGrpSpPr>
        <p:grpSpPr>
          <a:xfrm>
            <a:off x="320100" y="320225"/>
            <a:ext cx="8503800" cy="4507650"/>
            <a:chOff x="320100" y="320225"/>
            <a:chExt cx="8503800" cy="4507650"/>
          </a:xfrm>
        </p:grpSpPr>
        <p:sp>
          <p:nvSpPr>
            <p:cNvPr id="78" name="Google Shape;78;p8"/>
            <p:cNvSpPr/>
            <p:nvPr/>
          </p:nvSpPr>
          <p:spPr>
            <a:xfrm>
              <a:off x="320100" y="320225"/>
              <a:ext cx="320100" cy="3204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3"/>
                <a:ea typeface="Source Sans 3"/>
                <a:cs typeface="Source Sans 3"/>
                <a:sym typeface="Source Sans 3"/>
              </a:endParaRPr>
            </a:p>
          </p:txBody>
        </p:sp>
        <p:grpSp>
          <p:nvGrpSpPr>
            <p:cNvPr id="79" name="Google Shape;79;p8"/>
            <p:cNvGrpSpPr/>
            <p:nvPr/>
          </p:nvGrpSpPr>
          <p:grpSpPr>
            <a:xfrm>
              <a:off x="320100" y="4497875"/>
              <a:ext cx="320100" cy="330000"/>
              <a:chOff x="2690525" y="4342475"/>
              <a:chExt cx="320100" cy="330000"/>
            </a:xfrm>
          </p:grpSpPr>
          <p:cxnSp>
            <p:nvCxnSpPr>
              <p:cNvPr id="80" name="Google Shape;80;p8"/>
              <p:cNvCxnSpPr/>
              <p:nvPr/>
            </p:nvCxnSpPr>
            <p:spPr>
              <a:xfrm>
                <a:off x="2690525" y="4662875"/>
                <a:ext cx="320100" cy="0"/>
              </a:xfrm>
              <a:prstGeom prst="straightConnector1">
                <a:avLst/>
              </a:prstGeom>
              <a:noFill/>
              <a:ln cap="flat" cmpd="sng" w="19050">
                <a:solidFill>
                  <a:schemeClr val="dk1"/>
                </a:solidFill>
                <a:prstDash val="solid"/>
                <a:round/>
                <a:headEnd len="med" w="med" type="none"/>
                <a:tailEnd len="med" w="med" type="none"/>
              </a:ln>
            </p:spPr>
          </p:cxnSp>
          <p:cxnSp>
            <p:nvCxnSpPr>
              <p:cNvPr id="81" name="Google Shape;81;p8"/>
              <p:cNvCxnSpPr/>
              <p:nvPr/>
            </p:nvCxnSpPr>
            <p:spPr>
              <a:xfrm>
                <a:off x="2690525" y="4342475"/>
                <a:ext cx="0" cy="330000"/>
              </a:xfrm>
              <a:prstGeom prst="straightConnector1">
                <a:avLst/>
              </a:prstGeom>
              <a:noFill/>
              <a:ln cap="flat" cmpd="sng" w="19050">
                <a:solidFill>
                  <a:schemeClr val="dk1"/>
                </a:solidFill>
                <a:prstDash val="solid"/>
                <a:round/>
                <a:headEnd len="med" w="med" type="none"/>
                <a:tailEnd len="med" w="med" type="none"/>
              </a:ln>
            </p:spPr>
          </p:cxnSp>
        </p:grpSp>
        <p:grpSp>
          <p:nvGrpSpPr>
            <p:cNvPr id="82" name="Google Shape;82;p8"/>
            <p:cNvGrpSpPr/>
            <p:nvPr/>
          </p:nvGrpSpPr>
          <p:grpSpPr>
            <a:xfrm flipH="1">
              <a:off x="8503800" y="4497875"/>
              <a:ext cx="320100" cy="330000"/>
              <a:chOff x="2690525" y="4342475"/>
              <a:chExt cx="320100" cy="330000"/>
            </a:xfrm>
          </p:grpSpPr>
          <p:cxnSp>
            <p:nvCxnSpPr>
              <p:cNvPr id="83" name="Google Shape;83;p8"/>
              <p:cNvCxnSpPr/>
              <p:nvPr/>
            </p:nvCxnSpPr>
            <p:spPr>
              <a:xfrm>
                <a:off x="2690525" y="4662875"/>
                <a:ext cx="320100" cy="0"/>
              </a:xfrm>
              <a:prstGeom prst="straightConnector1">
                <a:avLst/>
              </a:prstGeom>
              <a:noFill/>
              <a:ln cap="flat" cmpd="sng" w="19050">
                <a:solidFill>
                  <a:schemeClr val="dk1"/>
                </a:solidFill>
                <a:prstDash val="solid"/>
                <a:round/>
                <a:headEnd len="med" w="med" type="none"/>
                <a:tailEnd len="med" w="med" type="none"/>
              </a:ln>
            </p:spPr>
          </p:cxnSp>
          <p:cxnSp>
            <p:nvCxnSpPr>
              <p:cNvPr id="84" name="Google Shape;84;p8"/>
              <p:cNvCxnSpPr/>
              <p:nvPr/>
            </p:nvCxnSpPr>
            <p:spPr>
              <a:xfrm>
                <a:off x="2690525" y="4342475"/>
                <a:ext cx="0" cy="330000"/>
              </a:xfrm>
              <a:prstGeom prst="straightConnector1">
                <a:avLst/>
              </a:prstGeom>
              <a:noFill/>
              <a:ln cap="flat" cmpd="sng" w="19050">
                <a:solidFill>
                  <a:schemeClr val="dk1"/>
                </a:solidFill>
                <a:prstDash val="solid"/>
                <a:round/>
                <a:headEnd len="med" w="med" type="none"/>
                <a:tailEnd len="med" w="med" type="none"/>
              </a:ln>
            </p:spPr>
          </p:cxn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5" name="Shape 85"/>
        <p:cNvGrpSpPr/>
        <p:nvPr/>
      </p:nvGrpSpPr>
      <p:grpSpPr>
        <a:xfrm>
          <a:off x="0" y="0"/>
          <a:ext cx="0" cy="0"/>
          <a:chOff x="0" y="0"/>
          <a:chExt cx="0" cy="0"/>
        </a:xfrm>
      </p:grpSpPr>
      <p:sp>
        <p:nvSpPr>
          <p:cNvPr id="86" name="Google Shape;86;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300"/>
              <a:buNone/>
              <a:defRPr sz="15000"/>
            </a:lvl1pPr>
            <a:lvl2pPr lvl="1" rtl="0" algn="ctr">
              <a:spcBef>
                <a:spcPts val="0"/>
              </a:spcBef>
              <a:spcAft>
                <a:spcPts val="0"/>
              </a:spcAft>
              <a:buSzPts val="3300"/>
              <a:buNone/>
              <a:defRPr/>
            </a:lvl2pPr>
            <a:lvl3pPr lvl="2" rtl="0" algn="ctr">
              <a:spcBef>
                <a:spcPts val="0"/>
              </a:spcBef>
              <a:spcAft>
                <a:spcPts val="0"/>
              </a:spcAft>
              <a:buSzPts val="3300"/>
              <a:buNone/>
              <a:defRPr/>
            </a:lvl3pPr>
            <a:lvl4pPr lvl="3" rtl="0" algn="ctr">
              <a:spcBef>
                <a:spcPts val="0"/>
              </a:spcBef>
              <a:spcAft>
                <a:spcPts val="0"/>
              </a:spcAft>
              <a:buSzPts val="3300"/>
              <a:buNone/>
              <a:defRPr/>
            </a:lvl4pPr>
            <a:lvl5pPr lvl="4" rtl="0" algn="ctr">
              <a:spcBef>
                <a:spcPts val="0"/>
              </a:spcBef>
              <a:spcAft>
                <a:spcPts val="0"/>
              </a:spcAft>
              <a:buSzPts val="3300"/>
              <a:buNone/>
              <a:defRPr/>
            </a:lvl5pPr>
            <a:lvl6pPr lvl="5" rtl="0" algn="ctr">
              <a:spcBef>
                <a:spcPts val="0"/>
              </a:spcBef>
              <a:spcAft>
                <a:spcPts val="0"/>
              </a:spcAft>
              <a:buSzPts val="3300"/>
              <a:buNone/>
              <a:defRPr/>
            </a:lvl6pPr>
            <a:lvl7pPr lvl="6" rtl="0" algn="ctr">
              <a:spcBef>
                <a:spcPts val="0"/>
              </a:spcBef>
              <a:spcAft>
                <a:spcPts val="0"/>
              </a:spcAft>
              <a:buSzPts val="3300"/>
              <a:buNone/>
              <a:defRPr/>
            </a:lvl7pPr>
            <a:lvl8pPr lvl="7" rtl="0" algn="ctr">
              <a:spcBef>
                <a:spcPts val="0"/>
              </a:spcBef>
              <a:spcAft>
                <a:spcPts val="0"/>
              </a:spcAft>
              <a:buSzPts val="3300"/>
              <a:buNone/>
              <a:defRPr/>
            </a:lvl8pPr>
            <a:lvl9pPr lvl="8" rtl="0" algn="ctr">
              <a:spcBef>
                <a:spcPts val="0"/>
              </a:spcBef>
              <a:spcAft>
                <a:spcPts val="0"/>
              </a:spcAft>
              <a:buSzPts val="3300"/>
              <a:buNone/>
              <a:defRPr/>
            </a:lvl9pPr>
          </a:lstStyle>
          <a:p/>
        </p:txBody>
      </p:sp>
      <p:sp>
        <p:nvSpPr>
          <p:cNvPr id="87" name="Google Shape;87;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88" name="Google Shape;88;p9"/>
          <p:cNvGrpSpPr/>
          <p:nvPr/>
        </p:nvGrpSpPr>
        <p:grpSpPr>
          <a:xfrm>
            <a:off x="320100" y="320225"/>
            <a:ext cx="8503800" cy="4507650"/>
            <a:chOff x="320100" y="320225"/>
            <a:chExt cx="8503800" cy="4507650"/>
          </a:xfrm>
        </p:grpSpPr>
        <p:sp>
          <p:nvSpPr>
            <p:cNvPr id="89" name="Google Shape;89;p9"/>
            <p:cNvSpPr/>
            <p:nvPr/>
          </p:nvSpPr>
          <p:spPr>
            <a:xfrm>
              <a:off x="320100" y="320225"/>
              <a:ext cx="320100" cy="3204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3"/>
                <a:ea typeface="Source Sans 3"/>
                <a:cs typeface="Source Sans 3"/>
                <a:sym typeface="Source Sans 3"/>
              </a:endParaRPr>
            </a:p>
          </p:txBody>
        </p:sp>
        <p:grpSp>
          <p:nvGrpSpPr>
            <p:cNvPr id="90" name="Google Shape;90;p9"/>
            <p:cNvGrpSpPr/>
            <p:nvPr/>
          </p:nvGrpSpPr>
          <p:grpSpPr>
            <a:xfrm>
              <a:off x="320100" y="4497875"/>
              <a:ext cx="320100" cy="330000"/>
              <a:chOff x="2690525" y="4342475"/>
              <a:chExt cx="320100" cy="330000"/>
            </a:xfrm>
          </p:grpSpPr>
          <p:cxnSp>
            <p:nvCxnSpPr>
              <p:cNvPr id="91" name="Google Shape;91;p9"/>
              <p:cNvCxnSpPr/>
              <p:nvPr/>
            </p:nvCxnSpPr>
            <p:spPr>
              <a:xfrm>
                <a:off x="2690525" y="4662875"/>
                <a:ext cx="320100" cy="0"/>
              </a:xfrm>
              <a:prstGeom prst="straightConnector1">
                <a:avLst/>
              </a:prstGeom>
              <a:noFill/>
              <a:ln cap="flat" cmpd="sng" w="19050">
                <a:solidFill>
                  <a:schemeClr val="dk1"/>
                </a:solidFill>
                <a:prstDash val="solid"/>
                <a:round/>
                <a:headEnd len="med" w="med" type="none"/>
                <a:tailEnd len="med" w="med" type="none"/>
              </a:ln>
            </p:spPr>
          </p:cxnSp>
          <p:cxnSp>
            <p:nvCxnSpPr>
              <p:cNvPr id="92" name="Google Shape;92;p9"/>
              <p:cNvCxnSpPr/>
              <p:nvPr/>
            </p:nvCxnSpPr>
            <p:spPr>
              <a:xfrm>
                <a:off x="2690525" y="4342475"/>
                <a:ext cx="0" cy="330000"/>
              </a:xfrm>
              <a:prstGeom prst="straightConnector1">
                <a:avLst/>
              </a:prstGeom>
              <a:noFill/>
              <a:ln cap="flat" cmpd="sng" w="19050">
                <a:solidFill>
                  <a:schemeClr val="dk1"/>
                </a:solidFill>
                <a:prstDash val="solid"/>
                <a:round/>
                <a:headEnd len="med" w="med" type="none"/>
                <a:tailEnd len="med" w="med" type="none"/>
              </a:ln>
            </p:spPr>
          </p:cxnSp>
        </p:grpSp>
        <p:grpSp>
          <p:nvGrpSpPr>
            <p:cNvPr id="93" name="Google Shape;93;p9"/>
            <p:cNvGrpSpPr/>
            <p:nvPr/>
          </p:nvGrpSpPr>
          <p:grpSpPr>
            <a:xfrm flipH="1">
              <a:off x="8503800" y="4497875"/>
              <a:ext cx="320100" cy="330000"/>
              <a:chOff x="2690525" y="4342475"/>
              <a:chExt cx="320100" cy="330000"/>
            </a:xfrm>
          </p:grpSpPr>
          <p:cxnSp>
            <p:nvCxnSpPr>
              <p:cNvPr id="94" name="Google Shape;94;p9"/>
              <p:cNvCxnSpPr/>
              <p:nvPr/>
            </p:nvCxnSpPr>
            <p:spPr>
              <a:xfrm>
                <a:off x="2690525" y="4662875"/>
                <a:ext cx="320100" cy="0"/>
              </a:xfrm>
              <a:prstGeom prst="straightConnector1">
                <a:avLst/>
              </a:prstGeom>
              <a:noFill/>
              <a:ln cap="flat" cmpd="sng" w="19050">
                <a:solidFill>
                  <a:schemeClr val="dk1"/>
                </a:solidFill>
                <a:prstDash val="solid"/>
                <a:round/>
                <a:headEnd len="med" w="med" type="none"/>
                <a:tailEnd len="med" w="med" type="none"/>
              </a:ln>
            </p:spPr>
          </p:cxnSp>
          <p:cxnSp>
            <p:nvCxnSpPr>
              <p:cNvPr id="95" name="Google Shape;95;p9"/>
              <p:cNvCxnSpPr/>
              <p:nvPr/>
            </p:nvCxnSpPr>
            <p:spPr>
              <a:xfrm>
                <a:off x="2690525" y="4342475"/>
                <a:ext cx="0" cy="330000"/>
              </a:xfrm>
              <a:prstGeom prst="straightConnector1">
                <a:avLst/>
              </a:prstGeom>
              <a:noFill/>
              <a:ln cap="flat" cmpd="sng" w="19050">
                <a:solidFill>
                  <a:schemeClr val="dk1"/>
                </a:solidFill>
                <a:prstDash val="solid"/>
                <a:round/>
                <a:headEnd len="med" w="med" type="none"/>
                <a:tailEnd len="med" w="med" type="none"/>
              </a:ln>
            </p:spPr>
          </p:cxn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6" name="Shape 96"/>
        <p:cNvGrpSpPr/>
        <p:nvPr/>
      </p:nvGrpSpPr>
      <p:grpSpPr>
        <a:xfrm>
          <a:off x="0" y="0"/>
          <a:ext cx="0" cy="0"/>
          <a:chOff x="0" y="0"/>
          <a:chExt cx="0" cy="0"/>
        </a:xfrm>
      </p:grpSpPr>
      <p:sp>
        <p:nvSpPr>
          <p:cNvPr id="97" name="Google Shape;97;p10"/>
          <p:cNvSpPr/>
          <p:nvPr>
            <p:ph idx="2" type="pic"/>
          </p:nvPr>
        </p:nvSpPr>
        <p:spPr>
          <a:xfrm>
            <a:off x="0" y="0"/>
            <a:ext cx="9144000" cy="5143500"/>
          </a:xfrm>
          <a:prstGeom prst="rect">
            <a:avLst/>
          </a:prstGeom>
          <a:noFill/>
          <a:ln>
            <a:noFill/>
          </a:ln>
        </p:spPr>
      </p:sp>
      <p:sp>
        <p:nvSpPr>
          <p:cNvPr id="98" name="Google Shape;98;p10"/>
          <p:cNvSpPr txBox="1"/>
          <p:nvPr>
            <p:ph type="title"/>
          </p:nvPr>
        </p:nvSpPr>
        <p:spPr>
          <a:xfrm>
            <a:off x="720000" y="4014450"/>
            <a:ext cx="7704000" cy="572700"/>
          </a:xfrm>
          <a:prstGeom prst="rect">
            <a:avLst/>
          </a:prstGeom>
          <a:solidFill>
            <a:srgbClr val="043927">
              <a:alpha val="53800"/>
            </a:srgbClr>
          </a:solidFill>
          <a:ln>
            <a:noFill/>
          </a:ln>
        </p:spPr>
        <p:txBody>
          <a:bodyPr anchorCtr="0" anchor="ctr" bIns="91425" lIns="91425" spcFirstLastPara="1" rIns="91425" wrap="square" tIns="91425">
            <a:noAutofit/>
          </a:bodyPr>
          <a:lstStyle>
            <a:lvl1pPr lvl="0" rtl="0" algn="ctr">
              <a:spcBef>
                <a:spcPts val="0"/>
              </a:spcBef>
              <a:spcAft>
                <a:spcPts val="0"/>
              </a:spcAft>
              <a:buSzPts val="3300"/>
              <a:buNone/>
              <a:defRPr/>
            </a:lvl1pPr>
            <a:lvl2pPr lvl="1" rtl="0" algn="ctr">
              <a:spcBef>
                <a:spcPts val="0"/>
              </a:spcBef>
              <a:spcAft>
                <a:spcPts val="0"/>
              </a:spcAft>
              <a:buSzPts val="3300"/>
              <a:buNone/>
              <a:defRPr/>
            </a:lvl2pPr>
            <a:lvl3pPr lvl="2" rtl="0" algn="ctr">
              <a:spcBef>
                <a:spcPts val="0"/>
              </a:spcBef>
              <a:spcAft>
                <a:spcPts val="0"/>
              </a:spcAft>
              <a:buSzPts val="3300"/>
              <a:buNone/>
              <a:defRPr/>
            </a:lvl3pPr>
            <a:lvl4pPr lvl="3" rtl="0" algn="ctr">
              <a:spcBef>
                <a:spcPts val="0"/>
              </a:spcBef>
              <a:spcAft>
                <a:spcPts val="0"/>
              </a:spcAft>
              <a:buSzPts val="3300"/>
              <a:buNone/>
              <a:defRPr/>
            </a:lvl4pPr>
            <a:lvl5pPr lvl="4" rtl="0" algn="ctr">
              <a:spcBef>
                <a:spcPts val="0"/>
              </a:spcBef>
              <a:spcAft>
                <a:spcPts val="0"/>
              </a:spcAft>
              <a:buSzPts val="3300"/>
              <a:buNone/>
              <a:defRPr/>
            </a:lvl5pPr>
            <a:lvl6pPr lvl="5" rtl="0" algn="ctr">
              <a:spcBef>
                <a:spcPts val="0"/>
              </a:spcBef>
              <a:spcAft>
                <a:spcPts val="0"/>
              </a:spcAft>
              <a:buSzPts val="3300"/>
              <a:buNone/>
              <a:defRPr/>
            </a:lvl6pPr>
            <a:lvl7pPr lvl="6" rtl="0" algn="ctr">
              <a:spcBef>
                <a:spcPts val="0"/>
              </a:spcBef>
              <a:spcAft>
                <a:spcPts val="0"/>
              </a:spcAft>
              <a:buSzPts val="3300"/>
              <a:buNone/>
              <a:defRPr/>
            </a:lvl7pPr>
            <a:lvl8pPr lvl="7" rtl="0" algn="ctr">
              <a:spcBef>
                <a:spcPts val="0"/>
              </a:spcBef>
              <a:spcAft>
                <a:spcPts val="0"/>
              </a:spcAft>
              <a:buSzPts val="3300"/>
              <a:buNone/>
              <a:defRPr/>
            </a:lvl8pPr>
            <a:lvl9pPr lvl="8" rtl="0" algn="ctr">
              <a:spcBef>
                <a:spcPts val="0"/>
              </a:spcBef>
              <a:spcAft>
                <a:spcPts val="0"/>
              </a:spcAft>
              <a:buSzPts val="3300"/>
              <a:buNone/>
              <a:defRPr/>
            </a:lvl9pPr>
          </a:lstStyle>
          <a:p/>
        </p:txBody>
      </p:sp>
      <p:grpSp>
        <p:nvGrpSpPr>
          <p:cNvPr id="99" name="Google Shape;99;p10"/>
          <p:cNvGrpSpPr/>
          <p:nvPr/>
        </p:nvGrpSpPr>
        <p:grpSpPr>
          <a:xfrm>
            <a:off x="320100" y="320225"/>
            <a:ext cx="8503800" cy="4507650"/>
            <a:chOff x="320100" y="320225"/>
            <a:chExt cx="8503800" cy="4507650"/>
          </a:xfrm>
        </p:grpSpPr>
        <p:sp>
          <p:nvSpPr>
            <p:cNvPr id="100" name="Google Shape;100;p10"/>
            <p:cNvSpPr/>
            <p:nvPr/>
          </p:nvSpPr>
          <p:spPr>
            <a:xfrm>
              <a:off x="320100" y="320225"/>
              <a:ext cx="320100" cy="3204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3"/>
                <a:ea typeface="Source Sans 3"/>
                <a:cs typeface="Source Sans 3"/>
                <a:sym typeface="Source Sans 3"/>
              </a:endParaRPr>
            </a:p>
          </p:txBody>
        </p:sp>
        <p:grpSp>
          <p:nvGrpSpPr>
            <p:cNvPr id="101" name="Google Shape;101;p10"/>
            <p:cNvGrpSpPr/>
            <p:nvPr/>
          </p:nvGrpSpPr>
          <p:grpSpPr>
            <a:xfrm>
              <a:off x="320100" y="4497875"/>
              <a:ext cx="320100" cy="330000"/>
              <a:chOff x="2690525" y="4342475"/>
              <a:chExt cx="320100" cy="330000"/>
            </a:xfrm>
          </p:grpSpPr>
          <p:cxnSp>
            <p:nvCxnSpPr>
              <p:cNvPr id="102" name="Google Shape;102;p10"/>
              <p:cNvCxnSpPr/>
              <p:nvPr/>
            </p:nvCxnSpPr>
            <p:spPr>
              <a:xfrm>
                <a:off x="2690525" y="4662875"/>
                <a:ext cx="320100" cy="0"/>
              </a:xfrm>
              <a:prstGeom prst="straightConnector1">
                <a:avLst/>
              </a:prstGeom>
              <a:noFill/>
              <a:ln cap="flat" cmpd="sng" w="19050">
                <a:solidFill>
                  <a:schemeClr val="dk1"/>
                </a:solidFill>
                <a:prstDash val="solid"/>
                <a:round/>
                <a:headEnd len="med" w="med" type="none"/>
                <a:tailEnd len="med" w="med" type="none"/>
              </a:ln>
            </p:spPr>
          </p:cxnSp>
          <p:cxnSp>
            <p:nvCxnSpPr>
              <p:cNvPr id="103" name="Google Shape;103;p10"/>
              <p:cNvCxnSpPr/>
              <p:nvPr/>
            </p:nvCxnSpPr>
            <p:spPr>
              <a:xfrm>
                <a:off x="2690525" y="4342475"/>
                <a:ext cx="0" cy="330000"/>
              </a:xfrm>
              <a:prstGeom prst="straightConnector1">
                <a:avLst/>
              </a:prstGeom>
              <a:noFill/>
              <a:ln cap="flat" cmpd="sng" w="19050">
                <a:solidFill>
                  <a:schemeClr val="dk1"/>
                </a:solidFill>
                <a:prstDash val="solid"/>
                <a:round/>
                <a:headEnd len="med" w="med" type="none"/>
                <a:tailEnd len="med" w="med" type="none"/>
              </a:ln>
            </p:spPr>
          </p:cxnSp>
        </p:grpSp>
        <p:grpSp>
          <p:nvGrpSpPr>
            <p:cNvPr id="104" name="Google Shape;104;p10"/>
            <p:cNvGrpSpPr/>
            <p:nvPr/>
          </p:nvGrpSpPr>
          <p:grpSpPr>
            <a:xfrm flipH="1">
              <a:off x="8503800" y="4497875"/>
              <a:ext cx="320100" cy="330000"/>
              <a:chOff x="2690525" y="4342475"/>
              <a:chExt cx="320100" cy="330000"/>
            </a:xfrm>
          </p:grpSpPr>
          <p:cxnSp>
            <p:nvCxnSpPr>
              <p:cNvPr id="105" name="Google Shape;105;p10"/>
              <p:cNvCxnSpPr/>
              <p:nvPr/>
            </p:nvCxnSpPr>
            <p:spPr>
              <a:xfrm>
                <a:off x="2690525" y="4662875"/>
                <a:ext cx="320100" cy="0"/>
              </a:xfrm>
              <a:prstGeom prst="straightConnector1">
                <a:avLst/>
              </a:prstGeom>
              <a:noFill/>
              <a:ln cap="flat" cmpd="sng" w="19050">
                <a:solidFill>
                  <a:schemeClr val="dk1"/>
                </a:solidFill>
                <a:prstDash val="solid"/>
                <a:round/>
                <a:headEnd len="med" w="med" type="none"/>
                <a:tailEnd len="med" w="med" type="none"/>
              </a:ln>
            </p:spPr>
          </p:cxnSp>
          <p:cxnSp>
            <p:nvCxnSpPr>
              <p:cNvPr id="106" name="Google Shape;106;p10"/>
              <p:cNvCxnSpPr/>
              <p:nvPr/>
            </p:nvCxnSpPr>
            <p:spPr>
              <a:xfrm>
                <a:off x="2690525" y="4342475"/>
                <a:ext cx="0" cy="330000"/>
              </a:xfrm>
              <a:prstGeom prst="straightConnector1">
                <a:avLst/>
              </a:prstGeom>
              <a:noFill/>
              <a:ln cap="flat" cmpd="sng" w="19050">
                <a:solidFill>
                  <a:schemeClr val="dk1"/>
                </a:solidFill>
                <a:prstDash val="solid"/>
                <a:round/>
                <a:headEnd len="med" w="med" type="none"/>
                <a:tailEnd len="med" w="med" type="none"/>
              </a:ln>
            </p:spPr>
          </p:cxnSp>
        </p:gr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300"/>
              <a:buFont typeface="Doppio One"/>
              <a:buNone/>
              <a:defRPr sz="3300">
                <a:solidFill>
                  <a:schemeClr val="dk1"/>
                </a:solidFill>
                <a:latin typeface="Doppio One"/>
                <a:ea typeface="Doppio One"/>
                <a:cs typeface="Doppio One"/>
                <a:sym typeface="Doppio One"/>
              </a:defRPr>
            </a:lvl1pPr>
            <a:lvl2pPr lvl="1" rtl="0">
              <a:spcBef>
                <a:spcPts val="0"/>
              </a:spcBef>
              <a:spcAft>
                <a:spcPts val="0"/>
              </a:spcAft>
              <a:buClr>
                <a:schemeClr val="dk1"/>
              </a:buClr>
              <a:buSzPts val="3300"/>
              <a:buFont typeface="Doppio One"/>
              <a:buNone/>
              <a:defRPr sz="3300">
                <a:solidFill>
                  <a:schemeClr val="dk1"/>
                </a:solidFill>
                <a:latin typeface="Doppio One"/>
                <a:ea typeface="Doppio One"/>
                <a:cs typeface="Doppio One"/>
                <a:sym typeface="Doppio One"/>
              </a:defRPr>
            </a:lvl2pPr>
            <a:lvl3pPr lvl="2" rtl="0">
              <a:spcBef>
                <a:spcPts val="0"/>
              </a:spcBef>
              <a:spcAft>
                <a:spcPts val="0"/>
              </a:spcAft>
              <a:buClr>
                <a:schemeClr val="dk1"/>
              </a:buClr>
              <a:buSzPts val="3300"/>
              <a:buFont typeface="Doppio One"/>
              <a:buNone/>
              <a:defRPr sz="3300">
                <a:solidFill>
                  <a:schemeClr val="dk1"/>
                </a:solidFill>
                <a:latin typeface="Doppio One"/>
                <a:ea typeface="Doppio One"/>
                <a:cs typeface="Doppio One"/>
                <a:sym typeface="Doppio One"/>
              </a:defRPr>
            </a:lvl3pPr>
            <a:lvl4pPr lvl="3" rtl="0">
              <a:spcBef>
                <a:spcPts val="0"/>
              </a:spcBef>
              <a:spcAft>
                <a:spcPts val="0"/>
              </a:spcAft>
              <a:buClr>
                <a:schemeClr val="dk1"/>
              </a:buClr>
              <a:buSzPts val="3300"/>
              <a:buFont typeface="Doppio One"/>
              <a:buNone/>
              <a:defRPr sz="3300">
                <a:solidFill>
                  <a:schemeClr val="dk1"/>
                </a:solidFill>
                <a:latin typeface="Doppio One"/>
                <a:ea typeface="Doppio One"/>
                <a:cs typeface="Doppio One"/>
                <a:sym typeface="Doppio One"/>
              </a:defRPr>
            </a:lvl4pPr>
            <a:lvl5pPr lvl="4" rtl="0">
              <a:spcBef>
                <a:spcPts val="0"/>
              </a:spcBef>
              <a:spcAft>
                <a:spcPts val="0"/>
              </a:spcAft>
              <a:buClr>
                <a:schemeClr val="dk1"/>
              </a:buClr>
              <a:buSzPts val="3300"/>
              <a:buFont typeface="Doppio One"/>
              <a:buNone/>
              <a:defRPr sz="3300">
                <a:solidFill>
                  <a:schemeClr val="dk1"/>
                </a:solidFill>
                <a:latin typeface="Doppio One"/>
                <a:ea typeface="Doppio One"/>
                <a:cs typeface="Doppio One"/>
                <a:sym typeface="Doppio One"/>
              </a:defRPr>
            </a:lvl5pPr>
            <a:lvl6pPr lvl="5" rtl="0">
              <a:spcBef>
                <a:spcPts val="0"/>
              </a:spcBef>
              <a:spcAft>
                <a:spcPts val="0"/>
              </a:spcAft>
              <a:buClr>
                <a:schemeClr val="dk1"/>
              </a:buClr>
              <a:buSzPts val="3300"/>
              <a:buFont typeface="Doppio One"/>
              <a:buNone/>
              <a:defRPr sz="3300">
                <a:solidFill>
                  <a:schemeClr val="dk1"/>
                </a:solidFill>
                <a:latin typeface="Doppio One"/>
                <a:ea typeface="Doppio One"/>
                <a:cs typeface="Doppio One"/>
                <a:sym typeface="Doppio One"/>
              </a:defRPr>
            </a:lvl6pPr>
            <a:lvl7pPr lvl="6" rtl="0">
              <a:spcBef>
                <a:spcPts val="0"/>
              </a:spcBef>
              <a:spcAft>
                <a:spcPts val="0"/>
              </a:spcAft>
              <a:buClr>
                <a:schemeClr val="dk1"/>
              </a:buClr>
              <a:buSzPts val="3300"/>
              <a:buFont typeface="Doppio One"/>
              <a:buNone/>
              <a:defRPr sz="3300">
                <a:solidFill>
                  <a:schemeClr val="dk1"/>
                </a:solidFill>
                <a:latin typeface="Doppio One"/>
                <a:ea typeface="Doppio One"/>
                <a:cs typeface="Doppio One"/>
                <a:sym typeface="Doppio One"/>
              </a:defRPr>
            </a:lvl7pPr>
            <a:lvl8pPr lvl="7" rtl="0">
              <a:spcBef>
                <a:spcPts val="0"/>
              </a:spcBef>
              <a:spcAft>
                <a:spcPts val="0"/>
              </a:spcAft>
              <a:buClr>
                <a:schemeClr val="dk1"/>
              </a:buClr>
              <a:buSzPts val="3300"/>
              <a:buFont typeface="Doppio One"/>
              <a:buNone/>
              <a:defRPr sz="3300">
                <a:solidFill>
                  <a:schemeClr val="dk1"/>
                </a:solidFill>
                <a:latin typeface="Doppio One"/>
                <a:ea typeface="Doppio One"/>
                <a:cs typeface="Doppio One"/>
                <a:sym typeface="Doppio One"/>
              </a:defRPr>
            </a:lvl8pPr>
            <a:lvl9pPr lvl="8" rtl="0">
              <a:spcBef>
                <a:spcPts val="0"/>
              </a:spcBef>
              <a:spcAft>
                <a:spcPts val="0"/>
              </a:spcAft>
              <a:buClr>
                <a:schemeClr val="dk1"/>
              </a:buClr>
              <a:buSzPts val="3300"/>
              <a:buFont typeface="Doppio One"/>
              <a:buNone/>
              <a:defRPr sz="3300">
                <a:solidFill>
                  <a:schemeClr val="dk1"/>
                </a:solidFill>
                <a:latin typeface="Doppio One"/>
                <a:ea typeface="Doppio One"/>
                <a:cs typeface="Doppio One"/>
                <a:sym typeface="Doppio On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Source Sans 3"/>
              <a:buChar char="●"/>
              <a:defRPr sz="1200">
                <a:solidFill>
                  <a:schemeClr val="dk1"/>
                </a:solidFill>
                <a:latin typeface="Source Sans 3"/>
                <a:ea typeface="Source Sans 3"/>
                <a:cs typeface="Source Sans 3"/>
                <a:sym typeface="Source Sans 3"/>
              </a:defRPr>
            </a:lvl1pPr>
            <a:lvl2pPr indent="-304800" lvl="1" marL="914400">
              <a:lnSpc>
                <a:spcPct val="100000"/>
              </a:lnSpc>
              <a:spcBef>
                <a:spcPts val="0"/>
              </a:spcBef>
              <a:spcAft>
                <a:spcPts val="0"/>
              </a:spcAft>
              <a:buClr>
                <a:schemeClr val="dk1"/>
              </a:buClr>
              <a:buSzPts val="1200"/>
              <a:buFont typeface="Source Sans 3"/>
              <a:buChar char="○"/>
              <a:defRPr sz="1200">
                <a:solidFill>
                  <a:schemeClr val="dk1"/>
                </a:solidFill>
                <a:latin typeface="Source Sans 3"/>
                <a:ea typeface="Source Sans 3"/>
                <a:cs typeface="Source Sans 3"/>
                <a:sym typeface="Source Sans 3"/>
              </a:defRPr>
            </a:lvl2pPr>
            <a:lvl3pPr indent="-304800" lvl="2" marL="1371600">
              <a:lnSpc>
                <a:spcPct val="100000"/>
              </a:lnSpc>
              <a:spcBef>
                <a:spcPts val="0"/>
              </a:spcBef>
              <a:spcAft>
                <a:spcPts val="0"/>
              </a:spcAft>
              <a:buClr>
                <a:schemeClr val="dk1"/>
              </a:buClr>
              <a:buSzPts val="1200"/>
              <a:buFont typeface="Source Sans 3"/>
              <a:buChar char="■"/>
              <a:defRPr sz="1200">
                <a:solidFill>
                  <a:schemeClr val="dk1"/>
                </a:solidFill>
                <a:latin typeface="Source Sans 3"/>
                <a:ea typeface="Source Sans 3"/>
                <a:cs typeface="Source Sans 3"/>
                <a:sym typeface="Source Sans 3"/>
              </a:defRPr>
            </a:lvl3pPr>
            <a:lvl4pPr indent="-304800" lvl="3" marL="1828800">
              <a:lnSpc>
                <a:spcPct val="100000"/>
              </a:lnSpc>
              <a:spcBef>
                <a:spcPts val="0"/>
              </a:spcBef>
              <a:spcAft>
                <a:spcPts val="0"/>
              </a:spcAft>
              <a:buClr>
                <a:schemeClr val="dk1"/>
              </a:buClr>
              <a:buSzPts val="1200"/>
              <a:buFont typeface="Source Sans 3"/>
              <a:buChar char="●"/>
              <a:defRPr sz="1200">
                <a:solidFill>
                  <a:schemeClr val="dk1"/>
                </a:solidFill>
                <a:latin typeface="Source Sans 3"/>
                <a:ea typeface="Source Sans 3"/>
                <a:cs typeface="Source Sans 3"/>
                <a:sym typeface="Source Sans 3"/>
              </a:defRPr>
            </a:lvl4pPr>
            <a:lvl5pPr indent="-304800" lvl="4" marL="2286000">
              <a:lnSpc>
                <a:spcPct val="100000"/>
              </a:lnSpc>
              <a:spcBef>
                <a:spcPts val="0"/>
              </a:spcBef>
              <a:spcAft>
                <a:spcPts val="0"/>
              </a:spcAft>
              <a:buClr>
                <a:schemeClr val="dk1"/>
              </a:buClr>
              <a:buSzPts val="1200"/>
              <a:buFont typeface="Source Sans 3"/>
              <a:buChar char="○"/>
              <a:defRPr sz="1200">
                <a:solidFill>
                  <a:schemeClr val="dk1"/>
                </a:solidFill>
                <a:latin typeface="Source Sans 3"/>
                <a:ea typeface="Source Sans 3"/>
                <a:cs typeface="Source Sans 3"/>
                <a:sym typeface="Source Sans 3"/>
              </a:defRPr>
            </a:lvl5pPr>
            <a:lvl6pPr indent="-304800" lvl="5" marL="2743200">
              <a:lnSpc>
                <a:spcPct val="100000"/>
              </a:lnSpc>
              <a:spcBef>
                <a:spcPts val="0"/>
              </a:spcBef>
              <a:spcAft>
                <a:spcPts val="0"/>
              </a:spcAft>
              <a:buClr>
                <a:schemeClr val="dk1"/>
              </a:buClr>
              <a:buSzPts val="1200"/>
              <a:buFont typeface="Source Sans 3"/>
              <a:buChar char="■"/>
              <a:defRPr sz="1200">
                <a:solidFill>
                  <a:schemeClr val="dk1"/>
                </a:solidFill>
                <a:latin typeface="Source Sans 3"/>
                <a:ea typeface="Source Sans 3"/>
                <a:cs typeface="Source Sans 3"/>
                <a:sym typeface="Source Sans 3"/>
              </a:defRPr>
            </a:lvl6pPr>
            <a:lvl7pPr indent="-304800" lvl="6" marL="3200400">
              <a:lnSpc>
                <a:spcPct val="100000"/>
              </a:lnSpc>
              <a:spcBef>
                <a:spcPts val="0"/>
              </a:spcBef>
              <a:spcAft>
                <a:spcPts val="0"/>
              </a:spcAft>
              <a:buClr>
                <a:schemeClr val="dk1"/>
              </a:buClr>
              <a:buSzPts val="1200"/>
              <a:buFont typeface="Source Sans 3"/>
              <a:buChar char="●"/>
              <a:defRPr sz="1200">
                <a:solidFill>
                  <a:schemeClr val="dk1"/>
                </a:solidFill>
                <a:latin typeface="Source Sans 3"/>
                <a:ea typeface="Source Sans 3"/>
                <a:cs typeface="Source Sans 3"/>
                <a:sym typeface="Source Sans 3"/>
              </a:defRPr>
            </a:lvl7pPr>
            <a:lvl8pPr indent="-304800" lvl="7" marL="3657600">
              <a:lnSpc>
                <a:spcPct val="100000"/>
              </a:lnSpc>
              <a:spcBef>
                <a:spcPts val="0"/>
              </a:spcBef>
              <a:spcAft>
                <a:spcPts val="0"/>
              </a:spcAft>
              <a:buClr>
                <a:schemeClr val="dk1"/>
              </a:buClr>
              <a:buSzPts val="1200"/>
              <a:buFont typeface="Source Sans 3"/>
              <a:buChar char="○"/>
              <a:defRPr sz="1200">
                <a:solidFill>
                  <a:schemeClr val="dk1"/>
                </a:solidFill>
                <a:latin typeface="Source Sans 3"/>
                <a:ea typeface="Source Sans 3"/>
                <a:cs typeface="Source Sans 3"/>
                <a:sym typeface="Source Sans 3"/>
              </a:defRPr>
            </a:lvl8pPr>
            <a:lvl9pPr indent="-304800" lvl="8" marL="4114800">
              <a:lnSpc>
                <a:spcPct val="100000"/>
              </a:lnSpc>
              <a:spcBef>
                <a:spcPts val="0"/>
              </a:spcBef>
              <a:spcAft>
                <a:spcPts val="0"/>
              </a:spcAft>
              <a:buClr>
                <a:schemeClr val="dk1"/>
              </a:buClr>
              <a:buSzPts val="1200"/>
              <a:buFont typeface="Source Sans 3"/>
              <a:buChar char="■"/>
              <a:defRPr sz="1200">
                <a:solidFill>
                  <a:schemeClr val="dk1"/>
                </a:solidFill>
                <a:latin typeface="Source Sans 3"/>
                <a:ea typeface="Source Sans 3"/>
                <a:cs typeface="Source Sans 3"/>
                <a:sym typeface="Source Sans 3"/>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17.jp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17.jpg"/><Relationship Id="rId4" Type="http://schemas.openxmlformats.org/officeDocument/2006/relationships/image" Target="../media/image2.png"/><Relationship Id="rId5"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17.jp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1"/>
          <p:cNvSpPr txBox="1"/>
          <p:nvPr>
            <p:ph type="ctrTitle"/>
          </p:nvPr>
        </p:nvSpPr>
        <p:spPr>
          <a:xfrm>
            <a:off x="1055700" y="1429725"/>
            <a:ext cx="7032600" cy="188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Alone </a:t>
            </a:r>
            <a:endParaRPr/>
          </a:p>
          <a:p>
            <a:pPr indent="0" lvl="0" marL="0" rtl="0" algn="ctr">
              <a:spcBef>
                <a:spcPts val="0"/>
              </a:spcBef>
              <a:spcAft>
                <a:spcPts val="0"/>
              </a:spcAft>
              <a:buNone/>
            </a:pPr>
            <a:r>
              <a:rPr lang="en"/>
              <a:t>Survival Analysis</a:t>
            </a:r>
            <a:endParaRPr/>
          </a:p>
        </p:txBody>
      </p:sp>
      <p:sp>
        <p:nvSpPr>
          <p:cNvPr id="242" name="Google Shape;242;p21"/>
          <p:cNvSpPr txBox="1"/>
          <p:nvPr>
            <p:ph idx="1" type="subTitle"/>
          </p:nvPr>
        </p:nvSpPr>
        <p:spPr>
          <a:xfrm>
            <a:off x="1055700" y="3599650"/>
            <a:ext cx="3650700" cy="4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Bryan A. Ortega León</a:t>
            </a:r>
            <a:endParaRPr/>
          </a:p>
        </p:txBody>
      </p:sp>
      <p:sp>
        <p:nvSpPr>
          <p:cNvPr id="243" name="Google Shape;243;p21"/>
          <p:cNvSpPr txBox="1"/>
          <p:nvPr>
            <p:ph idx="1" type="subTitle"/>
          </p:nvPr>
        </p:nvSpPr>
        <p:spPr>
          <a:xfrm>
            <a:off x="7672125" y="320225"/>
            <a:ext cx="1151700" cy="320400"/>
          </a:xfrm>
          <a:prstGeom prst="rect">
            <a:avLst/>
          </a:prstGeom>
          <a:noFill/>
        </p:spPr>
        <p:txBody>
          <a:bodyPr anchorCtr="0" anchor="ctr" bIns="91425" lIns="0" spcFirstLastPara="1" rIns="0" wrap="square" tIns="91425">
            <a:noAutofit/>
          </a:bodyPr>
          <a:lstStyle/>
          <a:p>
            <a:pPr indent="0" lvl="0" marL="0" rtl="0" algn="r">
              <a:spcBef>
                <a:spcPts val="0"/>
              </a:spcBef>
              <a:spcAft>
                <a:spcPts val="0"/>
              </a:spcAft>
              <a:buNone/>
            </a:pPr>
            <a:r>
              <a:rPr lang="en">
                <a:latin typeface="Doppio One"/>
                <a:ea typeface="Doppio One"/>
                <a:cs typeface="Doppio One"/>
                <a:sym typeface="Doppio One"/>
              </a:rPr>
              <a:t>02/06/24</a:t>
            </a:r>
            <a:endParaRPr>
              <a:solidFill>
                <a:schemeClr val="dk1"/>
              </a:solidFill>
              <a:latin typeface="Doppio One"/>
              <a:ea typeface="Doppio One"/>
              <a:cs typeface="Doppio One"/>
              <a:sym typeface="Doppio On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0"/>
          <p:cNvSpPr txBox="1"/>
          <p:nvPr>
            <p:ph idx="1" type="subTitle"/>
          </p:nvPr>
        </p:nvSpPr>
        <p:spPr>
          <a:xfrm>
            <a:off x="798394" y="3916922"/>
            <a:ext cx="3492600" cy="38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Median Duration</a:t>
            </a:r>
            <a:endParaRPr b="1"/>
          </a:p>
        </p:txBody>
      </p:sp>
      <p:sp>
        <p:nvSpPr>
          <p:cNvPr id="354" name="Google Shape;354;p30"/>
          <p:cNvSpPr txBox="1"/>
          <p:nvPr>
            <p:ph type="title"/>
          </p:nvPr>
        </p:nvSpPr>
        <p:spPr>
          <a:xfrm>
            <a:off x="798381" y="2989871"/>
            <a:ext cx="34926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39.5</a:t>
            </a:r>
            <a:endParaRPr/>
          </a:p>
        </p:txBody>
      </p:sp>
      <p:sp>
        <p:nvSpPr>
          <p:cNvPr id="355" name="Google Shape;355;p30"/>
          <p:cNvSpPr txBox="1"/>
          <p:nvPr>
            <p:ph idx="2" type="title"/>
          </p:nvPr>
        </p:nvSpPr>
        <p:spPr>
          <a:xfrm>
            <a:off x="2471100" y="1252250"/>
            <a:ext cx="42018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39.04</a:t>
            </a:r>
            <a:r>
              <a:rPr lang="en"/>
              <a:t>255319148936</a:t>
            </a:r>
            <a:endParaRPr/>
          </a:p>
        </p:txBody>
      </p:sp>
      <p:sp>
        <p:nvSpPr>
          <p:cNvPr id="356" name="Google Shape;356;p30"/>
          <p:cNvSpPr txBox="1"/>
          <p:nvPr>
            <p:ph idx="3" type="subTitle"/>
          </p:nvPr>
        </p:nvSpPr>
        <p:spPr>
          <a:xfrm>
            <a:off x="2825700" y="2206224"/>
            <a:ext cx="3492600" cy="38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Avg. Duration of Contestants</a:t>
            </a:r>
            <a:endParaRPr b="1"/>
          </a:p>
        </p:txBody>
      </p:sp>
      <p:sp>
        <p:nvSpPr>
          <p:cNvPr id="357" name="Google Shape;357;p30"/>
          <p:cNvSpPr txBox="1"/>
          <p:nvPr>
            <p:ph idx="4" type="title"/>
          </p:nvPr>
        </p:nvSpPr>
        <p:spPr>
          <a:xfrm>
            <a:off x="4853006" y="2989871"/>
            <a:ext cx="34926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27.85</a:t>
            </a:r>
            <a:endParaRPr/>
          </a:p>
        </p:txBody>
      </p:sp>
      <p:sp>
        <p:nvSpPr>
          <p:cNvPr id="358" name="Google Shape;358;p30"/>
          <p:cNvSpPr txBox="1"/>
          <p:nvPr>
            <p:ph idx="5" type="subTitle"/>
          </p:nvPr>
        </p:nvSpPr>
        <p:spPr>
          <a:xfrm>
            <a:off x="4853019" y="3916922"/>
            <a:ext cx="3492600" cy="38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Standard Deviation of Survival Duration</a:t>
            </a:r>
            <a:endParaRPr b="1"/>
          </a:p>
        </p:txBody>
      </p:sp>
      <p:sp>
        <p:nvSpPr>
          <p:cNvPr id="359" name="Google Shape;359;p30"/>
          <p:cNvSpPr txBox="1"/>
          <p:nvPr>
            <p:ph type="title"/>
          </p:nvPr>
        </p:nvSpPr>
        <p:spPr>
          <a:xfrm>
            <a:off x="798400" y="290575"/>
            <a:ext cx="1235100" cy="63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KPIs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1"/>
          <p:cNvSpPr txBox="1"/>
          <p:nvPr>
            <p:ph type="title"/>
          </p:nvPr>
        </p:nvSpPr>
        <p:spPr>
          <a:xfrm>
            <a:off x="789450" y="2084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Gender and Survival Time</a:t>
            </a:r>
            <a:endParaRPr/>
          </a:p>
        </p:txBody>
      </p:sp>
      <p:pic>
        <p:nvPicPr>
          <p:cNvPr id="365" name="Google Shape;365;p31"/>
          <p:cNvPicPr preferRelativeResize="0"/>
          <p:nvPr/>
        </p:nvPicPr>
        <p:blipFill rotWithShape="1">
          <a:blip r:embed="rId3">
            <a:alphaModFix/>
          </a:blip>
          <a:srcRect b="8433" l="24370" r="1191" t="36478"/>
          <a:stretch/>
        </p:blipFill>
        <p:spPr>
          <a:xfrm>
            <a:off x="441250" y="946150"/>
            <a:ext cx="6349624" cy="3749425"/>
          </a:xfrm>
          <a:prstGeom prst="rect">
            <a:avLst/>
          </a:prstGeom>
          <a:noFill/>
          <a:ln>
            <a:noFill/>
          </a:ln>
        </p:spPr>
      </p:pic>
      <p:pic>
        <p:nvPicPr>
          <p:cNvPr id="366" name="Google Shape;366;p31"/>
          <p:cNvPicPr preferRelativeResize="0"/>
          <p:nvPr/>
        </p:nvPicPr>
        <p:blipFill rotWithShape="1">
          <a:blip r:embed="rId3">
            <a:alphaModFix/>
          </a:blip>
          <a:srcRect b="0" l="18880" r="70416" t="91748"/>
          <a:stretch/>
        </p:blipFill>
        <p:spPr>
          <a:xfrm>
            <a:off x="7672124" y="4043350"/>
            <a:ext cx="980026" cy="652225"/>
          </a:xfrm>
          <a:prstGeom prst="rect">
            <a:avLst/>
          </a:prstGeom>
          <a:noFill/>
          <a:ln>
            <a:noFill/>
          </a:ln>
        </p:spPr>
      </p:pic>
      <p:pic>
        <p:nvPicPr>
          <p:cNvPr id="367" name="Google Shape;367;p31"/>
          <p:cNvPicPr preferRelativeResize="0"/>
          <p:nvPr/>
        </p:nvPicPr>
        <p:blipFill rotWithShape="1">
          <a:blip r:embed="rId4">
            <a:alphaModFix/>
          </a:blip>
          <a:srcRect b="3864" l="0" r="0" t="0"/>
          <a:stretch/>
        </p:blipFill>
        <p:spPr>
          <a:xfrm>
            <a:off x="7709325" y="1178950"/>
            <a:ext cx="1257300" cy="910450"/>
          </a:xfrm>
          <a:prstGeom prst="rect">
            <a:avLst/>
          </a:prstGeom>
          <a:noFill/>
          <a:ln>
            <a:noFill/>
          </a:ln>
        </p:spPr>
      </p:pic>
      <p:pic>
        <p:nvPicPr>
          <p:cNvPr id="368" name="Google Shape;368;p31"/>
          <p:cNvPicPr preferRelativeResize="0"/>
          <p:nvPr/>
        </p:nvPicPr>
        <p:blipFill>
          <a:blip r:embed="rId5">
            <a:alphaModFix/>
          </a:blip>
          <a:stretch>
            <a:fillRect/>
          </a:stretch>
        </p:blipFill>
        <p:spPr>
          <a:xfrm>
            <a:off x="6962375" y="2852025"/>
            <a:ext cx="1257300" cy="910459"/>
          </a:xfrm>
          <a:prstGeom prst="rect">
            <a:avLst/>
          </a:prstGeom>
          <a:noFill/>
          <a:ln>
            <a:noFill/>
          </a:ln>
        </p:spPr>
      </p:pic>
      <p:pic>
        <p:nvPicPr>
          <p:cNvPr id="369" name="Google Shape;369;p31"/>
          <p:cNvPicPr preferRelativeResize="0"/>
          <p:nvPr/>
        </p:nvPicPr>
        <p:blipFill rotWithShape="1">
          <a:blip r:embed="rId3">
            <a:alphaModFix/>
          </a:blip>
          <a:srcRect b="2763" l="19743" r="72505" t="94324"/>
          <a:stretch/>
        </p:blipFill>
        <p:spPr>
          <a:xfrm>
            <a:off x="8219675" y="813787"/>
            <a:ext cx="709774" cy="230174"/>
          </a:xfrm>
          <a:prstGeom prst="rect">
            <a:avLst/>
          </a:prstGeom>
          <a:noFill/>
          <a:ln>
            <a:noFill/>
          </a:ln>
        </p:spPr>
      </p:pic>
      <p:pic>
        <p:nvPicPr>
          <p:cNvPr id="370" name="Google Shape;370;p31"/>
          <p:cNvPicPr preferRelativeResize="0"/>
          <p:nvPr/>
        </p:nvPicPr>
        <p:blipFill rotWithShape="1">
          <a:blip r:embed="rId3">
            <a:alphaModFix/>
          </a:blip>
          <a:srcRect b="404" l="19812" r="72436" t="96683"/>
          <a:stretch/>
        </p:blipFill>
        <p:spPr>
          <a:xfrm>
            <a:off x="6962363" y="2506413"/>
            <a:ext cx="709774" cy="2301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32"/>
          <p:cNvPicPr preferRelativeResize="0"/>
          <p:nvPr>
            <p:ph idx="2" type="pic"/>
          </p:nvPr>
        </p:nvPicPr>
        <p:blipFill rotWithShape="1">
          <a:blip r:embed="rId3">
            <a:alphaModFix/>
          </a:blip>
          <a:srcRect b="0" l="20269" r="20269" t="0"/>
          <a:stretch/>
        </p:blipFill>
        <p:spPr>
          <a:xfrm>
            <a:off x="-1592175" y="0"/>
            <a:ext cx="4588500" cy="5143500"/>
          </a:xfrm>
          <a:prstGeom prst="rect">
            <a:avLst/>
          </a:prstGeom>
        </p:spPr>
      </p:pic>
      <p:grpSp>
        <p:nvGrpSpPr>
          <p:cNvPr id="376" name="Google Shape;376;p32"/>
          <p:cNvGrpSpPr/>
          <p:nvPr/>
        </p:nvGrpSpPr>
        <p:grpSpPr>
          <a:xfrm flipH="1">
            <a:off x="8503800" y="570350"/>
            <a:ext cx="320100" cy="330000"/>
            <a:chOff x="2690525" y="4342475"/>
            <a:chExt cx="320100" cy="330000"/>
          </a:xfrm>
        </p:grpSpPr>
        <p:cxnSp>
          <p:nvCxnSpPr>
            <p:cNvPr id="377" name="Google Shape;377;p32"/>
            <p:cNvCxnSpPr/>
            <p:nvPr/>
          </p:nvCxnSpPr>
          <p:spPr>
            <a:xfrm>
              <a:off x="2690525" y="4662875"/>
              <a:ext cx="320100" cy="0"/>
            </a:xfrm>
            <a:prstGeom prst="straightConnector1">
              <a:avLst/>
            </a:prstGeom>
            <a:noFill/>
            <a:ln cap="flat" cmpd="sng" w="19050">
              <a:solidFill>
                <a:schemeClr val="dk1"/>
              </a:solidFill>
              <a:prstDash val="solid"/>
              <a:round/>
              <a:headEnd len="med" w="med" type="none"/>
              <a:tailEnd len="med" w="med" type="none"/>
            </a:ln>
          </p:spPr>
        </p:cxnSp>
        <p:cxnSp>
          <p:nvCxnSpPr>
            <p:cNvPr id="378" name="Google Shape;378;p32"/>
            <p:cNvCxnSpPr/>
            <p:nvPr/>
          </p:nvCxnSpPr>
          <p:spPr>
            <a:xfrm>
              <a:off x="2690525" y="4342475"/>
              <a:ext cx="0" cy="330000"/>
            </a:xfrm>
            <a:prstGeom prst="straightConnector1">
              <a:avLst/>
            </a:prstGeom>
            <a:noFill/>
            <a:ln cap="flat" cmpd="sng" w="19050">
              <a:solidFill>
                <a:schemeClr val="dk1"/>
              </a:solidFill>
              <a:prstDash val="solid"/>
              <a:round/>
              <a:headEnd len="med" w="med" type="none"/>
              <a:tailEnd len="med" w="med" type="none"/>
            </a:ln>
          </p:spPr>
        </p:cxnSp>
      </p:grpSp>
      <p:pic>
        <p:nvPicPr>
          <p:cNvPr id="379" name="Google Shape;379;p32"/>
          <p:cNvPicPr preferRelativeResize="0"/>
          <p:nvPr/>
        </p:nvPicPr>
        <p:blipFill>
          <a:blip r:embed="rId4">
            <a:alphaModFix/>
          </a:blip>
          <a:stretch>
            <a:fillRect/>
          </a:stretch>
        </p:blipFill>
        <p:spPr>
          <a:xfrm>
            <a:off x="3294500" y="1260100"/>
            <a:ext cx="5403925" cy="3212176"/>
          </a:xfrm>
          <a:prstGeom prst="rect">
            <a:avLst/>
          </a:prstGeom>
          <a:noFill/>
          <a:ln>
            <a:noFill/>
          </a:ln>
        </p:spPr>
      </p:pic>
      <p:sp>
        <p:nvSpPr>
          <p:cNvPr id="380" name="Google Shape;380;p32"/>
          <p:cNvSpPr txBox="1"/>
          <p:nvPr/>
        </p:nvSpPr>
        <p:spPr>
          <a:xfrm>
            <a:off x="3165225" y="216050"/>
            <a:ext cx="5533200" cy="684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300">
                <a:solidFill>
                  <a:schemeClr val="dk1"/>
                </a:solidFill>
                <a:latin typeface="Doppio One"/>
                <a:ea typeface="Doppio One"/>
                <a:cs typeface="Doppio One"/>
                <a:sym typeface="Doppio One"/>
              </a:rPr>
              <a:t>Professional Background </a:t>
            </a:r>
            <a:endParaRPr sz="1200">
              <a:solidFill>
                <a:schemeClr val="dk1"/>
              </a:solidFill>
              <a:latin typeface="Source Sans 3"/>
              <a:ea typeface="Source Sans 3"/>
              <a:cs typeface="Source Sans 3"/>
              <a:sym typeface="Source Sans 3"/>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3"/>
          <p:cNvSpPr txBox="1"/>
          <p:nvPr>
            <p:ph type="title"/>
          </p:nvPr>
        </p:nvSpPr>
        <p:spPr>
          <a:xfrm>
            <a:off x="5524775" y="73150"/>
            <a:ext cx="3472500" cy="63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Age and Survival</a:t>
            </a:r>
            <a:endParaRPr/>
          </a:p>
          <a:p>
            <a:pPr indent="0" lvl="0" marL="0" rtl="0" algn="ctr">
              <a:spcBef>
                <a:spcPts val="0"/>
              </a:spcBef>
              <a:spcAft>
                <a:spcPts val="0"/>
              </a:spcAft>
              <a:buNone/>
            </a:pPr>
            <a:r>
              <a:t/>
            </a:r>
            <a:endParaRPr/>
          </a:p>
          <a:p>
            <a:pPr indent="0" lvl="0" marL="0" rtl="0" algn="r">
              <a:spcBef>
                <a:spcPts val="0"/>
              </a:spcBef>
              <a:spcAft>
                <a:spcPts val="0"/>
              </a:spcAft>
              <a:buNone/>
            </a:pPr>
            <a:r>
              <a:rPr lang="en"/>
              <a:t>Items &amp; Tools</a:t>
            </a:r>
            <a:endParaRPr/>
          </a:p>
        </p:txBody>
      </p:sp>
      <p:pic>
        <p:nvPicPr>
          <p:cNvPr id="386" name="Google Shape;386;p33"/>
          <p:cNvPicPr preferRelativeResize="0"/>
          <p:nvPr/>
        </p:nvPicPr>
        <p:blipFill>
          <a:blip r:embed="rId3">
            <a:alphaModFix/>
          </a:blip>
          <a:stretch>
            <a:fillRect/>
          </a:stretch>
        </p:blipFill>
        <p:spPr>
          <a:xfrm>
            <a:off x="3165225" y="827425"/>
            <a:ext cx="5832126" cy="4068550"/>
          </a:xfrm>
          <a:prstGeom prst="rect">
            <a:avLst/>
          </a:prstGeom>
          <a:noFill/>
          <a:ln>
            <a:noFill/>
          </a:ln>
        </p:spPr>
      </p:pic>
      <p:pic>
        <p:nvPicPr>
          <p:cNvPr id="387" name="Google Shape;387;p33"/>
          <p:cNvPicPr preferRelativeResize="0"/>
          <p:nvPr/>
        </p:nvPicPr>
        <p:blipFill>
          <a:blip r:embed="rId4">
            <a:alphaModFix/>
          </a:blip>
          <a:stretch>
            <a:fillRect/>
          </a:stretch>
        </p:blipFill>
        <p:spPr>
          <a:xfrm>
            <a:off x="527325" y="827425"/>
            <a:ext cx="2343750" cy="4068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pic>
        <p:nvPicPr>
          <p:cNvPr id="392" name="Google Shape;392;p34"/>
          <p:cNvPicPr preferRelativeResize="0"/>
          <p:nvPr>
            <p:ph idx="2" type="pic"/>
          </p:nvPr>
        </p:nvPicPr>
        <p:blipFill rotWithShape="1">
          <a:blip r:embed="rId3">
            <a:alphaModFix/>
          </a:blip>
          <a:srcRect b="0" l="20269" r="20269" t="0"/>
          <a:stretch/>
        </p:blipFill>
        <p:spPr>
          <a:xfrm>
            <a:off x="6189775" y="0"/>
            <a:ext cx="4768500" cy="5143500"/>
          </a:xfrm>
          <a:prstGeom prst="rect">
            <a:avLst/>
          </a:prstGeom>
        </p:spPr>
      </p:pic>
      <p:grpSp>
        <p:nvGrpSpPr>
          <p:cNvPr id="393" name="Google Shape;393;p34"/>
          <p:cNvGrpSpPr/>
          <p:nvPr/>
        </p:nvGrpSpPr>
        <p:grpSpPr>
          <a:xfrm flipH="1">
            <a:off x="8503800" y="4497875"/>
            <a:ext cx="320100" cy="330000"/>
            <a:chOff x="2690525" y="4342475"/>
            <a:chExt cx="320100" cy="330000"/>
          </a:xfrm>
        </p:grpSpPr>
        <p:cxnSp>
          <p:nvCxnSpPr>
            <p:cNvPr id="394" name="Google Shape;394;p34"/>
            <p:cNvCxnSpPr/>
            <p:nvPr/>
          </p:nvCxnSpPr>
          <p:spPr>
            <a:xfrm>
              <a:off x="2690525" y="4662875"/>
              <a:ext cx="320100" cy="0"/>
            </a:xfrm>
            <a:prstGeom prst="straightConnector1">
              <a:avLst/>
            </a:prstGeom>
            <a:noFill/>
            <a:ln cap="flat" cmpd="sng" w="19050">
              <a:solidFill>
                <a:schemeClr val="dk1"/>
              </a:solidFill>
              <a:prstDash val="solid"/>
              <a:round/>
              <a:headEnd len="med" w="med" type="none"/>
              <a:tailEnd len="med" w="med" type="none"/>
            </a:ln>
          </p:spPr>
        </p:cxnSp>
        <p:cxnSp>
          <p:nvCxnSpPr>
            <p:cNvPr id="395" name="Google Shape;395;p34"/>
            <p:cNvCxnSpPr/>
            <p:nvPr/>
          </p:nvCxnSpPr>
          <p:spPr>
            <a:xfrm>
              <a:off x="2690525" y="4342475"/>
              <a:ext cx="0" cy="330000"/>
            </a:xfrm>
            <a:prstGeom prst="straightConnector1">
              <a:avLst/>
            </a:prstGeom>
            <a:noFill/>
            <a:ln cap="flat" cmpd="sng" w="19050">
              <a:solidFill>
                <a:schemeClr val="dk1"/>
              </a:solidFill>
              <a:prstDash val="solid"/>
              <a:round/>
              <a:headEnd len="med" w="med" type="none"/>
              <a:tailEnd len="med" w="med" type="none"/>
            </a:ln>
          </p:spPr>
        </p:cxnSp>
      </p:grpSp>
      <p:sp>
        <p:nvSpPr>
          <p:cNvPr id="396" name="Google Shape;396;p34"/>
          <p:cNvSpPr txBox="1"/>
          <p:nvPr/>
        </p:nvSpPr>
        <p:spPr>
          <a:xfrm>
            <a:off x="939975" y="216075"/>
            <a:ext cx="4265100" cy="6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300">
                <a:solidFill>
                  <a:schemeClr val="dk1"/>
                </a:solidFill>
                <a:latin typeface="Doppio One"/>
                <a:ea typeface="Doppio One"/>
                <a:cs typeface="Doppio One"/>
                <a:sym typeface="Doppio One"/>
              </a:rPr>
              <a:t>More Data…</a:t>
            </a:r>
            <a:endParaRPr sz="1200">
              <a:solidFill>
                <a:schemeClr val="dk1"/>
              </a:solidFill>
              <a:latin typeface="Source Sans 3"/>
              <a:ea typeface="Source Sans 3"/>
              <a:cs typeface="Source Sans 3"/>
              <a:sym typeface="Source Sans 3"/>
            </a:endParaRPr>
          </a:p>
        </p:txBody>
      </p:sp>
      <p:pic>
        <p:nvPicPr>
          <p:cNvPr id="397" name="Google Shape;397;p34"/>
          <p:cNvPicPr preferRelativeResize="0"/>
          <p:nvPr/>
        </p:nvPicPr>
        <p:blipFill rotWithShape="1">
          <a:blip r:embed="rId4">
            <a:alphaModFix/>
          </a:blip>
          <a:srcRect b="0" l="556" r="0" t="5123"/>
          <a:stretch/>
        </p:blipFill>
        <p:spPr>
          <a:xfrm>
            <a:off x="521175" y="1150275"/>
            <a:ext cx="5448051" cy="3347600"/>
          </a:xfrm>
          <a:prstGeom prst="rect">
            <a:avLst/>
          </a:prstGeom>
          <a:noFill/>
          <a:ln>
            <a:noFill/>
          </a:ln>
        </p:spPr>
      </p:pic>
      <p:pic>
        <p:nvPicPr>
          <p:cNvPr id="398" name="Google Shape;398;p34"/>
          <p:cNvPicPr preferRelativeResize="0"/>
          <p:nvPr/>
        </p:nvPicPr>
        <p:blipFill>
          <a:blip r:embed="rId5">
            <a:alphaModFix/>
          </a:blip>
          <a:stretch>
            <a:fillRect/>
          </a:stretch>
        </p:blipFill>
        <p:spPr>
          <a:xfrm>
            <a:off x="6531801" y="216075"/>
            <a:ext cx="2432800" cy="4638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pic>
        <p:nvPicPr>
          <p:cNvPr id="403" name="Google Shape;403;p35"/>
          <p:cNvPicPr preferRelativeResize="0"/>
          <p:nvPr>
            <p:ph idx="2" type="pic"/>
          </p:nvPr>
        </p:nvPicPr>
        <p:blipFill rotWithShape="1">
          <a:blip r:embed="rId3">
            <a:alphaModFix/>
          </a:blip>
          <a:srcRect b="0" l="20269" r="20269" t="0"/>
          <a:stretch/>
        </p:blipFill>
        <p:spPr>
          <a:xfrm>
            <a:off x="-1179975" y="0"/>
            <a:ext cx="4768500" cy="5143500"/>
          </a:xfrm>
          <a:prstGeom prst="rect">
            <a:avLst/>
          </a:prstGeom>
        </p:spPr>
      </p:pic>
      <p:grpSp>
        <p:nvGrpSpPr>
          <p:cNvPr id="404" name="Google Shape;404;p35"/>
          <p:cNvGrpSpPr/>
          <p:nvPr/>
        </p:nvGrpSpPr>
        <p:grpSpPr>
          <a:xfrm flipH="1">
            <a:off x="8503800" y="4497875"/>
            <a:ext cx="320100" cy="330000"/>
            <a:chOff x="2690525" y="4342475"/>
            <a:chExt cx="320100" cy="330000"/>
          </a:xfrm>
        </p:grpSpPr>
        <p:cxnSp>
          <p:nvCxnSpPr>
            <p:cNvPr id="405" name="Google Shape;405;p35"/>
            <p:cNvCxnSpPr/>
            <p:nvPr/>
          </p:nvCxnSpPr>
          <p:spPr>
            <a:xfrm>
              <a:off x="2690525" y="4662875"/>
              <a:ext cx="320100" cy="0"/>
            </a:xfrm>
            <a:prstGeom prst="straightConnector1">
              <a:avLst/>
            </a:prstGeom>
            <a:noFill/>
            <a:ln cap="flat" cmpd="sng" w="19050">
              <a:solidFill>
                <a:schemeClr val="dk1"/>
              </a:solidFill>
              <a:prstDash val="solid"/>
              <a:round/>
              <a:headEnd len="med" w="med" type="none"/>
              <a:tailEnd len="med" w="med" type="none"/>
            </a:ln>
          </p:spPr>
        </p:cxnSp>
        <p:cxnSp>
          <p:nvCxnSpPr>
            <p:cNvPr id="406" name="Google Shape;406;p35"/>
            <p:cNvCxnSpPr/>
            <p:nvPr/>
          </p:nvCxnSpPr>
          <p:spPr>
            <a:xfrm>
              <a:off x="2690525" y="4342475"/>
              <a:ext cx="0" cy="330000"/>
            </a:xfrm>
            <a:prstGeom prst="straightConnector1">
              <a:avLst/>
            </a:prstGeom>
            <a:noFill/>
            <a:ln cap="flat" cmpd="sng" w="19050">
              <a:solidFill>
                <a:schemeClr val="dk1"/>
              </a:solidFill>
              <a:prstDash val="solid"/>
              <a:round/>
              <a:headEnd len="med" w="med" type="none"/>
              <a:tailEnd len="med" w="med" type="none"/>
            </a:ln>
          </p:spPr>
        </p:cxnSp>
      </p:grpSp>
      <p:sp>
        <p:nvSpPr>
          <p:cNvPr id="407" name="Google Shape;407;p35"/>
          <p:cNvSpPr txBox="1"/>
          <p:nvPr/>
        </p:nvSpPr>
        <p:spPr>
          <a:xfrm>
            <a:off x="4768500" y="74875"/>
            <a:ext cx="4265100" cy="6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300">
                <a:solidFill>
                  <a:schemeClr val="dk1"/>
                </a:solidFill>
                <a:latin typeface="Doppio One"/>
                <a:ea typeface="Doppio One"/>
                <a:cs typeface="Doppio One"/>
                <a:sym typeface="Doppio One"/>
              </a:rPr>
              <a:t>Season Winners</a:t>
            </a:r>
            <a:endParaRPr sz="1200">
              <a:solidFill>
                <a:schemeClr val="dk1"/>
              </a:solidFill>
              <a:latin typeface="Source Sans 3"/>
              <a:ea typeface="Source Sans 3"/>
              <a:cs typeface="Source Sans 3"/>
              <a:sym typeface="Source Sans 3"/>
            </a:endParaRPr>
          </a:p>
        </p:txBody>
      </p:sp>
      <p:pic>
        <p:nvPicPr>
          <p:cNvPr id="408" name="Google Shape;408;p35"/>
          <p:cNvPicPr preferRelativeResize="0"/>
          <p:nvPr/>
        </p:nvPicPr>
        <p:blipFill>
          <a:blip r:embed="rId4">
            <a:alphaModFix/>
          </a:blip>
          <a:stretch>
            <a:fillRect/>
          </a:stretch>
        </p:blipFill>
        <p:spPr>
          <a:xfrm>
            <a:off x="3996425" y="889550"/>
            <a:ext cx="4827463" cy="39383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6"/>
          <p:cNvSpPr txBox="1"/>
          <p:nvPr>
            <p:ph type="title"/>
          </p:nvPr>
        </p:nvSpPr>
        <p:spPr>
          <a:xfrm>
            <a:off x="564450" y="3639725"/>
            <a:ext cx="8015100" cy="975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Conclusion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7"/>
          <p:cNvSpPr txBox="1"/>
          <p:nvPr>
            <p:ph type="title"/>
          </p:nvPr>
        </p:nvSpPr>
        <p:spPr>
          <a:xfrm>
            <a:off x="2044975" y="1255675"/>
            <a:ext cx="5054100" cy="93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419" name="Google Shape;419;p37"/>
          <p:cNvSpPr txBox="1"/>
          <p:nvPr>
            <p:ph idx="1" type="subTitle"/>
          </p:nvPr>
        </p:nvSpPr>
        <p:spPr>
          <a:xfrm>
            <a:off x="2044924" y="2355037"/>
            <a:ext cx="5054100" cy="98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Do you have any questions?</a:t>
            </a:r>
            <a:endParaRPr b="1"/>
          </a:p>
          <a:p>
            <a:pPr indent="0" lvl="0" marL="0" rtl="0" algn="ctr">
              <a:spcBef>
                <a:spcPts val="1000"/>
              </a:spcBef>
              <a:spcAft>
                <a:spcPts val="0"/>
              </a:spcAft>
              <a:buNone/>
            </a:pPr>
            <a:r>
              <a:rPr lang="en"/>
              <a:t>www.linkedin.com/in/bryanortegaleon</a:t>
            </a:r>
            <a:endParaRPr/>
          </a:p>
          <a:p>
            <a:pPr indent="0" lvl="0" marL="0" rtl="0" algn="ctr">
              <a:spcBef>
                <a:spcPts val="0"/>
              </a:spcBef>
              <a:spcAft>
                <a:spcPts val="0"/>
              </a:spcAft>
              <a:buNone/>
            </a:pPr>
            <a:r>
              <a:rPr lang="en"/>
              <a:t>https://github.com/baonline</a:t>
            </a:r>
            <a:endParaRPr/>
          </a:p>
        </p:txBody>
      </p:sp>
      <p:sp>
        <p:nvSpPr>
          <p:cNvPr id="420" name="Google Shape;420;p37"/>
          <p:cNvSpPr txBox="1"/>
          <p:nvPr/>
        </p:nvSpPr>
        <p:spPr>
          <a:xfrm>
            <a:off x="7672125" y="320225"/>
            <a:ext cx="1151700" cy="3204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1600">
                <a:solidFill>
                  <a:schemeClr val="dk1"/>
                </a:solidFill>
                <a:latin typeface="Doppio One"/>
                <a:ea typeface="Doppio One"/>
                <a:cs typeface="Doppio One"/>
                <a:sym typeface="Doppio One"/>
              </a:rPr>
              <a:t>02</a:t>
            </a:r>
            <a:r>
              <a:rPr lang="en" sz="1600">
                <a:solidFill>
                  <a:schemeClr val="dk1"/>
                </a:solidFill>
                <a:latin typeface="Doppio One"/>
                <a:ea typeface="Doppio One"/>
                <a:cs typeface="Doppio One"/>
                <a:sym typeface="Doppio One"/>
              </a:rPr>
              <a:t>/06/24</a:t>
            </a:r>
            <a:endParaRPr sz="1600">
              <a:solidFill>
                <a:schemeClr val="dk1"/>
              </a:solidFill>
              <a:latin typeface="Doppio One"/>
              <a:ea typeface="Doppio One"/>
              <a:cs typeface="Doppio One"/>
              <a:sym typeface="Doppio On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22"/>
          <p:cNvPicPr preferRelativeResize="0"/>
          <p:nvPr>
            <p:ph idx="2" type="pic"/>
          </p:nvPr>
        </p:nvPicPr>
        <p:blipFill rotWithShape="1">
          <a:blip r:embed="rId3">
            <a:alphaModFix/>
          </a:blip>
          <a:srcRect b="29618" l="0" r="0" t="36681"/>
          <a:stretch/>
        </p:blipFill>
        <p:spPr>
          <a:xfrm>
            <a:off x="0" y="2777750"/>
            <a:ext cx="9144003" cy="2365750"/>
          </a:xfrm>
          <a:prstGeom prst="rect">
            <a:avLst/>
          </a:prstGeom>
        </p:spPr>
      </p:pic>
      <p:sp>
        <p:nvSpPr>
          <p:cNvPr id="249" name="Google Shape;249;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250" name="Google Shape;250;p22"/>
          <p:cNvSpPr txBox="1"/>
          <p:nvPr>
            <p:ph idx="3" type="title"/>
          </p:nvPr>
        </p:nvSpPr>
        <p:spPr>
          <a:xfrm>
            <a:off x="720000" y="1223838"/>
            <a:ext cx="603600" cy="60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51" name="Google Shape;251;p22"/>
          <p:cNvSpPr txBox="1"/>
          <p:nvPr>
            <p:ph idx="1" type="subTitle"/>
          </p:nvPr>
        </p:nvSpPr>
        <p:spPr>
          <a:xfrm>
            <a:off x="1479925" y="1223838"/>
            <a:ext cx="2993400" cy="60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52" name="Google Shape;252;p22"/>
          <p:cNvSpPr txBox="1"/>
          <p:nvPr>
            <p:ph idx="4" type="title"/>
          </p:nvPr>
        </p:nvSpPr>
        <p:spPr>
          <a:xfrm>
            <a:off x="720000" y="2000788"/>
            <a:ext cx="603600" cy="60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53" name="Google Shape;253;p22"/>
          <p:cNvSpPr txBox="1"/>
          <p:nvPr>
            <p:ph idx="5" type="subTitle"/>
          </p:nvPr>
        </p:nvSpPr>
        <p:spPr>
          <a:xfrm>
            <a:off x="1479925" y="2000788"/>
            <a:ext cx="2993400" cy="60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Dataset</a:t>
            </a:r>
            <a:endParaRPr/>
          </a:p>
        </p:txBody>
      </p:sp>
      <p:sp>
        <p:nvSpPr>
          <p:cNvPr id="254" name="Google Shape;254;p22"/>
          <p:cNvSpPr txBox="1"/>
          <p:nvPr>
            <p:ph idx="6" type="title"/>
          </p:nvPr>
        </p:nvSpPr>
        <p:spPr>
          <a:xfrm>
            <a:off x="720000" y="2777738"/>
            <a:ext cx="603600" cy="60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55" name="Google Shape;255;p22"/>
          <p:cNvSpPr txBox="1"/>
          <p:nvPr>
            <p:ph idx="7" type="subTitle"/>
          </p:nvPr>
        </p:nvSpPr>
        <p:spPr>
          <a:xfrm>
            <a:off x="1479925" y="2777738"/>
            <a:ext cx="2993400" cy="60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Methods</a:t>
            </a:r>
            <a:endParaRPr/>
          </a:p>
        </p:txBody>
      </p:sp>
      <p:sp>
        <p:nvSpPr>
          <p:cNvPr id="256" name="Google Shape;256;p22"/>
          <p:cNvSpPr txBox="1"/>
          <p:nvPr>
            <p:ph idx="8" type="title"/>
          </p:nvPr>
        </p:nvSpPr>
        <p:spPr>
          <a:xfrm>
            <a:off x="4677450" y="1223838"/>
            <a:ext cx="603600" cy="60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57" name="Google Shape;257;p22"/>
          <p:cNvSpPr txBox="1"/>
          <p:nvPr>
            <p:ph idx="9" type="subTitle"/>
          </p:nvPr>
        </p:nvSpPr>
        <p:spPr>
          <a:xfrm>
            <a:off x="5437375" y="1223838"/>
            <a:ext cx="2993400" cy="60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EDA</a:t>
            </a:r>
            <a:endParaRPr/>
          </a:p>
        </p:txBody>
      </p:sp>
      <p:sp>
        <p:nvSpPr>
          <p:cNvPr id="258" name="Google Shape;258;p22"/>
          <p:cNvSpPr txBox="1"/>
          <p:nvPr>
            <p:ph idx="13" type="title"/>
          </p:nvPr>
        </p:nvSpPr>
        <p:spPr>
          <a:xfrm>
            <a:off x="4677450" y="2000788"/>
            <a:ext cx="603600" cy="60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59" name="Google Shape;259;p22"/>
          <p:cNvSpPr txBox="1"/>
          <p:nvPr>
            <p:ph idx="14" type="subTitle"/>
          </p:nvPr>
        </p:nvSpPr>
        <p:spPr>
          <a:xfrm>
            <a:off x="5437375" y="2000788"/>
            <a:ext cx="2993400" cy="60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Metrics</a:t>
            </a:r>
            <a:endParaRPr/>
          </a:p>
        </p:txBody>
      </p:sp>
      <p:sp>
        <p:nvSpPr>
          <p:cNvPr id="260" name="Google Shape;260;p22"/>
          <p:cNvSpPr txBox="1"/>
          <p:nvPr>
            <p:ph idx="15" type="title"/>
          </p:nvPr>
        </p:nvSpPr>
        <p:spPr>
          <a:xfrm>
            <a:off x="4677450" y="2777738"/>
            <a:ext cx="603600" cy="60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261" name="Google Shape;261;p22"/>
          <p:cNvSpPr txBox="1"/>
          <p:nvPr>
            <p:ph idx="16" type="subTitle"/>
          </p:nvPr>
        </p:nvSpPr>
        <p:spPr>
          <a:xfrm>
            <a:off x="5437375" y="2777738"/>
            <a:ext cx="2993400" cy="60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a:t>
            </a:r>
            <a:endParaRPr/>
          </a:p>
        </p:txBody>
      </p:sp>
      <p:grpSp>
        <p:nvGrpSpPr>
          <p:cNvPr id="262" name="Google Shape;262;p22"/>
          <p:cNvGrpSpPr/>
          <p:nvPr/>
        </p:nvGrpSpPr>
        <p:grpSpPr>
          <a:xfrm>
            <a:off x="320100" y="4497875"/>
            <a:ext cx="320100" cy="330000"/>
            <a:chOff x="2690525" y="4342475"/>
            <a:chExt cx="320100" cy="330000"/>
          </a:xfrm>
        </p:grpSpPr>
        <p:cxnSp>
          <p:nvCxnSpPr>
            <p:cNvPr id="263" name="Google Shape;263;p22"/>
            <p:cNvCxnSpPr/>
            <p:nvPr/>
          </p:nvCxnSpPr>
          <p:spPr>
            <a:xfrm>
              <a:off x="2690525" y="4662875"/>
              <a:ext cx="320100" cy="0"/>
            </a:xfrm>
            <a:prstGeom prst="straightConnector1">
              <a:avLst/>
            </a:prstGeom>
            <a:noFill/>
            <a:ln cap="flat" cmpd="sng" w="19050">
              <a:solidFill>
                <a:schemeClr val="dk1"/>
              </a:solidFill>
              <a:prstDash val="solid"/>
              <a:round/>
              <a:headEnd len="med" w="med" type="none"/>
              <a:tailEnd len="med" w="med" type="none"/>
            </a:ln>
          </p:spPr>
        </p:cxnSp>
        <p:cxnSp>
          <p:nvCxnSpPr>
            <p:cNvPr id="264" name="Google Shape;264;p22"/>
            <p:cNvCxnSpPr/>
            <p:nvPr/>
          </p:nvCxnSpPr>
          <p:spPr>
            <a:xfrm>
              <a:off x="2690525" y="4342475"/>
              <a:ext cx="0" cy="330000"/>
            </a:xfrm>
            <a:prstGeom prst="straightConnector1">
              <a:avLst/>
            </a:prstGeom>
            <a:noFill/>
            <a:ln cap="flat" cmpd="sng" w="19050">
              <a:solidFill>
                <a:schemeClr val="dk1"/>
              </a:solidFill>
              <a:prstDash val="solid"/>
              <a:round/>
              <a:headEnd len="med" w="med" type="none"/>
              <a:tailEnd len="med" w="med" type="none"/>
            </a:ln>
          </p:spPr>
        </p:cxnSp>
      </p:grpSp>
      <p:grpSp>
        <p:nvGrpSpPr>
          <p:cNvPr id="265" name="Google Shape;265;p22"/>
          <p:cNvGrpSpPr/>
          <p:nvPr/>
        </p:nvGrpSpPr>
        <p:grpSpPr>
          <a:xfrm flipH="1">
            <a:off x="8503800" y="4497875"/>
            <a:ext cx="320100" cy="330000"/>
            <a:chOff x="2690525" y="4342475"/>
            <a:chExt cx="320100" cy="330000"/>
          </a:xfrm>
        </p:grpSpPr>
        <p:cxnSp>
          <p:nvCxnSpPr>
            <p:cNvPr id="266" name="Google Shape;266;p22"/>
            <p:cNvCxnSpPr/>
            <p:nvPr/>
          </p:nvCxnSpPr>
          <p:spPr>
            <a:xfrm>
              <a:off x="2690525" y="4662875"/>
              <a:ext cx="320100" cy="0"/>
            </a:xfrm>
            <a:prstGeom prst="straightConnector1">
              <a:avLst/>
            </a:prstGeom>
            <a:noFill/>
            <a:ln cap="flat" cmpd="sng" w="19050">
              <a:solidFill>
                <a:schemeClr val="dk1"/>
              </a:solidFill>
              <a:prstDash val="solid"/>
              <a:round/>
              <a:headEnd len="med" w="med" type="none"/>
              <a:tailEnd len="med" w="med" type="none"/>
            </a:ln>
          </p:spPr>
        </p:cxnSp>
        <p:cxnSp>
          <p:nvCxnSpPr>
            <p:cNvPr id="267" name="Google Shape;267;p22"/>
            <p:cNvCxnSpPr/>
            <p:nvPr/>
          </p:nvCxnSpPr>
          <p:spPr>
            <a:xfrm>
              <a:off x="2690525" y="4342475"/>
              <a:ext cx="0" cy="33000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3"/>
          <p:cNvSpPr txBox="1"/>
          <p:nvPr>
            <p:ph type="title"/>
          </p:nvPr>
        </p:nvSpPr>
        <p:spPr>
          <a:xfrm>
            <a:off x="564450" y="3639725"/>
            <a:ext cx="8015100" cy="97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t>Introduction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4"/>
          <p:cNvSpPr txBox="1"/>
          <p:nvPr>
            <p:ph idx="4" type="subTitle"/>
          </p:nvPr>
        </p:nvSpPr>
        <p:spPr>
          <a:xfrm>
            <a:off x="4955896" y="2254213"/>
            <a:ext cx="3378600" cy="413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Analysis</a:t>
            </a:r>
            <a:endParaRPr/>
          </a:p>
        </p:txBody>
      </p:sp>
      <p:sp>
        <p:nvSpPr>
          <p:cNvPr id="278" name="Google Shape;278;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79" name="Google Shape;279;p24"/>
          <p:cNvSpPr txBox="1"/>
          <p:nvPr>
            <p:ph idx="1" type="subTitle"/>
          </p:nvPr>
        </p:nvSpPr>
        <p:spPr>
          <a:xfrm>
            <a:off x="4955898" y="2591087"/>
            <a:ext cx="3378600" cy="108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our </a:t>
            </a:r>
            <a:r>
              <a:rPr lang="en"/>
              <a:t>dataset we aim our analysis to find any insights on how long the contestants lasted, their demographics and backgrounds.</a:t>
            </a:r>
            <a:endParaRPr/>
          </a:p>
        </p:txBody>
      </p:sp>
      <p:sp>
        <p:nvSpPr>
          <p:cNvPr id="280" name="Google Shape;280;p24"/>
          <p:cNvSpPr txBox="1"/>
          <p:nvPr>
            <p:ph idx="2" type="subTitle"/>
          </p:nvPr>
        </p:nvSpPr>
        <p:spPr>
          <a:xfrm>
            <a:off x="720000" y="2578225"/>
            <a:ext cx="3378600" cy="156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"Alone" is reality TV series that tests the limits of human survival. In this competition, individuals are dropped into remote wilderness locations, completely isolated from other contestants and the outside world. The challenge is to remain the longest in the wilderness and survive in the most unforgiving environments on Earth.</a:t>
            </a:r>
            <a:endParaRPr/>
          </a:p>
        </p:txBody>
      </p:sp>
      <p:sp>
        <p:nvSpPr>
          <p:cNvPr id="281" name="Google Shape;281;p24"/>
          <p:cNvSpPr txBox="1"/>
          <p:nvPr>
            <p:ph idx="3" type="subTitle"/>
          </p:nvPr>
        </p:nvSpPr>
        <p:spPr>
          <a:xfrm>
            <a:off x="720000" y="2241350"/>
            <a:ext cx="3378600" cy="413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Alone</a:t>
            </a:r>
            <a:endParaRPr/>
          </a:p>
        </p:txBody>
      </p:sp>
      <p:sp>
        <p:nvSpPr>
          <p:cNvPr id="282" name="Google Shape;282;p24"/>
          <p:cNvSpPr/>
          <p:nvPr/>
        </p:nvSpPr>
        <p:spPr>
          <a:xfrm>
            <a:off x="814875" y="1451750"/>
            <a:ext cx="603600" cy="6036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3"/>
              <a:ea typeface="Source Sans 3"/>
              <a:cs typeface="Source Sans 3"/>
              <a:sym typeface="Source Sans 3"/>
            </a:endParaRPr>
          </a:p>
        </p:txBody>
      </p:sp>
      <p:sp>
        <p:nvSpPr>
          <p:cNvPr id="283" name="Google Shape;283;p24"/>
          <p:cNvSpPr/>
          <p:nvPr/>
        </p:nvSpPr>
        <p:spPr>
          <a:xfrm>
            <a:off x="5060700" y="1464613"/>
            <a:ext cx="603600" cy="603600"/>
          </a:xfrm>
          <a:prstGeom prst="rect">
            <a:avLst/>
          </a:prstGeom>
          <a:noFill/>
          <a:ln cap="flat" cmpd="sng" w="1905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3"/>
              <a:ea typeface="Source Sans 3"/>
              <a:cs typeface="Source Sans 3"/>
              <a:sym typeface="Source Sans 3"/>
            </a:endParaRPr>
          </a:p>
        </p:txBody>
      </p:sp>
      <p:grpSp>
        <p:nvGrpSpPr>
          <p:cNvPr id="284" name="Google Shape;284;p24"/>
          <p:cNvGrpSpPr/>
          <p:nvPr/>
        </p:nvGrpSpPr>
        <p:grpSpPr>
          <a:xfrm>
            <a:off x="939097" y="1575267"/>
            <a:ext cx="355156" cy="356566"/>
            <a:chOff x="2246914" y="1738511"/>
            <a:chExt cx="370959" cy="372432"/>
          </a:xfrm>
        </p:grpSpPr>
        <p:sp>
          <p:nvSpPr>
            <p:cNvPr id="285" name="Google Shape;285;p24"/>
            <p:cNvSpPr/>
            <p:nvPr/>
          </p:nvSpPr>
          <p:spPr>
            <a:xfrm>
              <a:off x="2472405" y="1767654"/>
              <a:ext cx="145467" cy="72744"/>
            </a:xfrm>
            <a:custGeom>
              <a:rect b="b" l="l" r="r" t="t"/>
              <a:pathLst>
                <a:path extrusionOk="0" h="3507" w="7013">
                  <a:moveTo>
                    <a:pt x="3507" y="0"/>
                  </a:moveTo>
                  <a:cubicBezTo>
                    <a:pt x="2791" y="0"/>
                    <a:pt x="2190" y="542"/>
                    <a:pt x="2120" y="1255"/>
                  </a:cubicBezTo>
                  <a:cubicBezTo>
                    <a:pt x="1904" y="1123"/>
                    <a:pt x="1655" y="1052"/>
                    <a:pt x="1405" y="1052"/>
                  </a:cubicBezTo>
                  <a:cubicBezTo>
                    <a:pt x="630" y="1052"/>
                    <a:pt x="0" y="1679"/>
                    <a:pt x="0" y="2454"/>
                  </a:cubicBezTo>
                  <a:lnTo>
                    <a:pt x="0" y="3506"/>
                  </a:lnTo>
                  <a:lnTo>
                    <a:pt x="7013" y="3506"/>
                  </a:lnTo>
                  <a:lnTo>
                    <a:pt x="7013" y="2454"/>
                  </a:lnTo>
                  <a:cubicBezTo>
                    <a:pt x="7013" y="1679"/>
                    <a:pt x="6385" y="1052"/>
                    <a:pt x="5611" y="1052"/>
                  </a:cubicBezTo>
                  <a:cubicBezTo>
                    <a:pt x="5358" y="1052"/>
                    <a:pt x="5111" y="1123"/>
                    <a:pt x="4895" y="1255"/>
                  </a:cubicBezTo>
                  <a:cubicBezTo>
                    <a:pt x="4823" y="542"/>
                    <a:pt x="4224" y="0"/>
                    <a:pt x="35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4"/>
            <p:cNvSpPr/>
            <p:nvPr/>
          </p:nvSpPr>
          <p:spPr>
            <a:xfrm>
              <a:off x="2246914" y="1738511"/>
              <a:ext cx="203691" cy="101887"/>
            </a:xfrm>
            <a:custGeom>
              <a:rect b="b" l="l" r="r" t="t"/>
              <a:pathLst>
                <a:path extrusionOk="0" h="4912" w="9820">
                  <a:moveTo>
                    <a:pt x="4909" y="1"/>
                  </a:moveTo>
                  <a:cubicBezTo>
                    <a:pt x="4194" y="1"/>
                    <a:pt x="3595" y="545"/>
                    <a:pt x="3522" y="1255"/>
                  </a:cubicBezTo>
                  <a:cubicBezTo>
                    <a:pt x="3307" y="1123"/>
                    <a:pt x="3058" y="1055"/>
                    <a:pt x="2807" y="1053"/>
                  </a:cubicBezTo>
                  <a:cubicBezTo>
                    <a:pt x="2801" y="1053"/>
                    <a:pt x="2796" y="1053"/>
                    <a:pt x="2790" y="1053"/>
                  </a:cubicBezTo>
                  <a:cubicBezTo>
                    <a:pt x="1874" y="1053"/>
                    <a:pt x="1206" y="1926"/>
                    <a:pt x="1456" y="2812"/>
                  </a:cubicBezTo>
                  <a:cubicBezTo>
                    <a:pt x="1438" y="2812"/>
                    <a:pt x="1423" y="2807"/>
                    <a:pt x="1405" y="2807"/>
                  </a:cubicBezTo>
                  <a:cubicBezTo>
                    <a:pt x="628" y="2807"/>
                    <a:pt x="1" y="3434"/>
                    <a:pt x="1" y="4209"/>
                  </a:cubicBezTo>
                  <a:lnTo>
                    <a:pt x="1" y="4911"/>
                  </a:lnTo>
                  <a:lnTo>
                    <a:pt x="9819" y="4911"/>
                  </a:lnTo>
                  <a:lnTo>
                    <a:pt x="9819" y="4209"/>
                  </a:lnTo>
                  <a:cubicBezTo>
                    <a:pt x="9819" y="3434"/>
                    <a:pt x="9190" y="2807"/>
                    <a:pt x="8415" y="2807"/>
                  </a:cubicBezTo>
                  <a:cubicBezTo>
                    <a:pt x="8397" y="2807"/>
                    <a:pt x="8382" y="2812"/>
                    <a:pt x="8364" y="2812"/>
                  </a:cubicBezTo>
                  <a:cubicBezTo>
                    <a:pt x="8397" y="2695"/>
                    <a:pt x="8415" y="2576"/>
                    <a:pt x="8415" y="2457"/>
                  </a:cubicBezTo>
                  <a:cubicBezTo>
                    <a:pt x="8415" y="1680"/>
                    <a:pt x="7788" y="1053"/>
                    <a:pt x="7013" y="1053"/>
                  </a:cubicBezTo>
                  <a:cubicBezTo>
                    <a:pt x="6760" y="1055"/>
                    <a:pt x="6513" y="1123"/>
                    <a:pt x="6298" y="1255"/>
                  </a:cubicBezTo>
                  <a:cubicBezTo>
                    <a:pt x="6225" y="545"/>
                    <a:pt x="5624" y="1"/>
                    <a:pt x="49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4"/>
            <p:cNvSpPr/>
            <p:nvPr/>
          </p:nvSpPr>
          <p:spPr>
            <a:xfrm>
              <a:off x="2246914" y="1862198"/>
              <a:ext cx="138228" cy="248744"/>
            </a:xfrm>
            <a:custGeom>
              <a:rect b="b" l="l" r="r" t="t"/>
              <a:pathLst>
                <a:path extrusionOk="0" h="11992" w="6664">
                  <a:moveTo>
                    <a:pt x="1" y="0"/>
                  </a:moveTo>
                  <a:lnTo>
                    <a:pt x="1" y="11465"/>
                  </a:lnTo>
                  <a:cubicBezTo>
                    <a:pt x="1" y="11756"/>
                    <a:pt x="236" y="11991"/>
                    <a:pt x="527" y="11991"/>
                  </a:cubicBezTo>
                  <a:lnTo>
                    <a:pt x="6663" y="11991"/>
                  </a:lnTo>
                  <a:lnTo>
                    <a:pt x="6663" y="9643"/>
                  </a:lnTo>
                  <a:cubicBezTo>
                    <a:pt x="6663" y="9352"/>
                    <a:pt x="6428" y="9117"/>
                    <a:pt x="6137" y="9117"/>
                  </a:cubicBezTo>
                  <a:cubicBezTo>
                    <a:pt x="4299" y="9115"/>
                    <a:pt x="2809" y="7624"/>
                    <a:pt x="2807" y="5784"/>
                  </a:cubicBezTo>
                  <a:lnTo>
                    <a:pt x="2807" y="2980"/>
                  </a:lnTo>
                  <a:cubicBezTo>
                    <a:pt x="2807" y="1845"/>
                    <a:pt x="3285" y="762"/>
                    <a:pt x="41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4"/>
            <p:cNvSpPr/>
            <p:nvPr/>
          </p:nvSpPr>
          <p:spPr>
            <a:xfrm>
              <a:off x="2326959" y="1862198"/>
              <a:ext cx="290914" cy="248744"/>
            </a:xfrm>
            <a:custGeom>
              <a:rect b="b" l="l" r="r" t="t"/>
              <a:pathLst>
                <a:path extrusionOk="0" h="11992" w="14025">
                  <a:moveTo>
                    <a:pt x="2980" y="0"/>
                  </a:moveTo>
                  <a:cubicBezTo>
                    <a:pt x="1334" y="3"/>
                    <a:pt x="0" y="1336"/>
                    <a:pt x="0" y="2980"/>
                  </a:cubicBezTo>
                  <a:lnTo>
                    <a:pt x="0" y="5784"/>
                  </a:lnTo>
                  <a:cubicBezTo>
                    <a:pt x="0" y="7043"/>
                    <a:pt x="1019" y="8062"/>
                    <a:pt x="2278" y="8065"/>
                  </a:cubicBezTo>
                  <a:cubicBezTo>
                    <a:pt x="3150" y="8065"/>
                    <a:pt x="3856" y="8771"/>
                    <a:pt x="3856" y="9643"/>
                  </a:cubicBezTo>
                  <a:lnTo>
                    <a:pt x="3856" y="11991"/>
                  </a:lnTo>
                  <a:lnTo>
                    <a:pt x="6310" y="11991"/>
                  </a:lnTo>
                  <a:lnTo>
                    <a:pt x="6310" y="7889"/>
                  </a:lnTo>
                  <a:cubicBezTo>
                    <a:pt x="6310" y="6632"/>
                    <a:pt x="5289" y="5611"/>
                    <a:pt x="4032" y="5611"/>
                  </a:cubicBezTo>
                  <a:cubicBezTo>
                    <a:pt x="3161" y="5611"/>
                    <a:pt x="2454" y="4904"/>
                    <a:pt x="2454" y="4033"/>
                  </a:cubicBezTo>
                  <a:cubicBezTo>
                    <a:pt x="2454" y="3161"/>
                    <a:pt x="3161" y="2454"/>
                    <a:pt x="4032" y="2454"/>
                  </a:cubicBezTo>
                  <a:lnTo>
                    <a:pt x="14025" y="2454"/>
                  </a:lnTo>
                  <a:lnTo>
                    <a:pt x="140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4"/>
            <p:cNvSpPr/>
            <p:nvPr/>
          </p:nvSpPr>
          <p:spPr>
            <a:xfrm>
              <a:off x="2399682" y="1934921"/>
              <a:ext cx="218190" cy="176021"/>
            </a:xfrm>
            <a:custGeom>
              <a:rect b="b" l="l" r="r" t="t"/>
              <a:pathLst>
                <a:path extrusionOk="0" h="8486" w="10519">
                  <a:moveTo>
                    <a:pt x="526" y="0"/>
                  </a:moveTo>
                  <a:cubicBezTo>
                    <a:pt x="236" y="0"/>
                    <a:pt x="0" y="236"/>
                    <a:pt x="0" y="527"/>
                  </a:cubicBezTo>
                  <a:cubicBezTo>
                    <a:pt x="0" y="817"/>
                    <a:pt x="236" y="1053"/>
                    <a:pt x="526" y="1053"/>
                  </a:cubicBezTo>
                  <a:cubicBezTo>
                    <a:pt x="2364" y="1055"/>
                    <a:pt x="3854" y="2545"/>
                    <a:pt x="3856" y="4383"/>
                  </a:cubicBezTo>
                  <a:lnTo>
                    <a:pt x="3856" y="8485"/>
                  </a:lnTo>
                  <a:lnTo>
                    <a:pt x="4908" y="8485"/>
                  </a:lnTo>
                  <a:lnTo>
                    <a:pt x="4908" y="7435"/>
                  </a:lnTo>
                  <a:cubicBezTo>
                    <a:pt x="4911" y="6080"/>
                    <a:pt x="6009" y="4981"/>
                    <a:pt x="7362" y="4981"/>
                  </a:cubicBezTo>
                  <a:cubicBezTo>
                    <a:pt x="7393" y="4981"/>
                    <a:pt x="7424" y="4981"/>
                    <a:pt x="7455" y="4983"/>
                  </a:cubicBezTo>
                  <a:cubicBezTo>
                    <a:pt x="7923" y="4304"/>
                    <a:pt x="8682" y="3929"/>
                    <a:pt x="9462" y="3929"/>
                  </a:cubicBezTo>
                  <a:cubicBezTo>
                    <a:pt x="9818" y="3929"/>
                    <a:pt x="10179" y="4008"/>
                    <a:pt x="10519" y="4171"/>
                  </a:cubicBezTo>
                  <a:lnTo>
                    <a:pt x="105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4"/>
            <p:cNvSpPr/>
            <p:nvPr/>
          </p:nvSpPr>
          <p:spPr>
            <a:xfrm>
              <a:off x="2523307" y="2038198"/>
              <a:ext cx="94565" cy="72744"/>
            </a:xfrm>
            <a:custGeom>
              <a:rect b="b" l="l" r="r" t="t"/>
              <a:pathLst>
                <a:path extrusionOk="0" h="3507" w="4559">
                  <a:moveTo>
                    <a:pt x="3507" y="0"/>
                  </a:moveTo>
                  <a:cubicBezTo>
                    <a:pt x="2791" y="2"/>
                    <a:pt x="2193" y="544"/>
                    <a:pt x="2120" y="1255"/>
                  </a:cubicBezTo>
                  <a:cubicBezTo>
                    <a:pt x="1904" y="1123"/>
                    <a:pt x="1656" y="1054"/>
                    <a:pt x="1405" y="1052"/>
                  </a:cubicBezTo>
                  <a:cubicBezTo>
                    <a:pt x="628" y="1052"/>
                    <a:pt x="0" y="1679"/>
                    <a:pt x="0" y="2454"/>
                  </a:cubicBezTo>
                  <a:lnTo>
                    <a:pt x="0" y="3506"/>
                  </a:lnTo>
                  <a:lnTo>
                    <a:pt x="4033" y="3506"/>
                  </a:lnTo>
                  <a:cubicBezTo>
                    <a:pt x="4323" y="3506"/>
                    <a:pt x="4559" y="3271"/>
                    <a:pt x="4559" y="2980"/>
                  </a:cubicBezTo>
                  <a:lnTo>
                    <a:pt x="4559" y="489"/>
                  </a:lnTo>
                  <a:cubicBezTo>
                    <a:pt x="4297" y="181"/>
                    <a:pt x="3912" y="0"/>
                    <a:pt x="35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 name="Google Shape;291;p24"/>
          <p:cNvGrpSpPr/>
          <p:nvPr/>
        </p:nvGrpSpPr>
        <p:grpSpPr>
          <a:xfrm>
            <a:off x="5192900" y="1596777"/>
            <a:ext cx="339200" cy="339271"/>
            <a:chOff x="5049725" y="2027900"/>
            <a:chExt cx="481750" cy="481850"/>
          </a:xfrm>
        </p:grpSpPr>
        <p:sp>
          <p:nvSpPr>
            <p:cNvPr id="292" name="Google Shape;292;p24"/>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3" name="Google Shape;293;p24"/>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4" name="Google Shape;294;p24"/>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5" name="Google Shape;295;p24"/>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6" name="Google Shape;296;p24"/>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7" name="Google Shape;297;p24"/>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8" name="Google Shape;298;p24"/>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9" name="Google Shape;299;p24"/>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a:t>
            </a:r>
            <a:endParaRPr/>
          </a:p>
        </p:txBody>
      </p:sp>
      <p:graphicFrame>
        <p:nvGraphicFramePr>
          <p:cNvPr id="305" name="Google Shape;305;p25"/>
          <p:cNvGraphicFramePr/>
          <p:nvPr/>
        </p:nvGraphicFramePr>
        <p:xfrm>
          <a:off x="720000" y="1511300"/>
          <a:ext cx="3000000" cy="3000000"/>
        </p:xfrm>
        <a:graphic>
          <a:graphicData uri="http://schemas.openxmlformats.org/drawingml/2006/table">
            <a:tbl>
              <a:tblPr>
                <a:noFill/>
                <a:tableStyleId>{504EF1F7-DDCA-48F2-A8EF-84F0EE67DE13}</a:tableStyleId>
              </a:tblPr>
              <a:tblGrid>
                <a:gridCol w="2349650"/>
                <a:gridCol w="5354350"/>
              </a:tblGrid>
              <a:tr h="744050">
                <a:tc>
                  <a:txBody>
                    <a:bodyPr/>
                    <a:lstStyle/>
                    <a:p>
                      <a:pPr indent="0" lvl="0" marL="0" rtl="0" algn="l">
                        <a:lnSpc>
                          <a:spcPct val="150000"/>
                        </a:lnSpc>
                        <a:spcBef>
                          <a:spcPts val="0"/>
                        </a:spcBef>
                        <a:spcAft>
                          <a:spcPts val="0"/>
                        </a:spcAft>
                        <a:buNone/>
                      </a:pPr>
                      <a:r>
                        <a:rPr lang="en" sz="1100">
                          <a:solidFill>
                            <a:schemeClr val="dk1"/>
                          </a:solidFill>
                          <a:latin typeface="Doppio One"/>
                          <a:ea typeface="Doppio One"/>
                          <a:cs typeface="Doppio One"/>
                          <a:sym typeface="Doppio One"/>
                        </a:rPr>
                        <a:t>s</a:t>
                      </a:r>
                      <a:r>
                        <a:rPr lang="en" sz="1100">
                          <a:solidFill>
                            <a:schemeClr val="dk1"/>
                          </a:solidFill>
                          <a:latin typeface="Doppio One"/>
                          <a:ea typeface="Doppio One"/>
                          <a:cs typeface="Doppio One"/>
                          <a:sym typeface="Doppio One"/>
                        </a:rPr>
                        <a:t>urvivalists.csv (df_survivalists)</a:t>
                      </a:r>
                      <a:endParaRPr sz="1100">
                        <a:solidFill>
                          <a:schemeClr val="dk1"/>
                        </a:solidFill>
                        <a:latin typeface="Doppio One"/>
                        <a:ea typeface="Doppio One"/>
                        <a:cs typeface="Doppio One"/>
                        <a:sym typeface="Doppio One"/>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l">
                        <a:lnSpc>
                          <a:spcPct val="150000"/>
                        </a:lnSpc>
                        <a:spcBef>
                          <a:spcPts val="0"/>
                        </a:spcBef>
                        <a:spcAft>
                          <a:spcPts val="1600"/>
                        </a:spcAft>
                        <a:buNone/>
                      </a:pPr>
                      <a:r>
                        <a:rPr lang="en" sz="1100">
                          <a:solidFill>
                            <a:schemeClr val="dk1"/>
                          </a:solidFill>
                          <a:latin typeface="Source Sans 3"/>
                          <a:ea typeface="Source Sans 3"/>
                          <a:cs typeface="Source Sans 3"/>
                          <a:sym typeface="Source Sans 3"/>
                        </a:rPr>
                        <a:t>Details like contestants name, age, gender, profession, amount of days lasted, season they participated in and reason they quit.</a:t>
                      </a:r>
                      <a:endParaRPr sz="1100">
                        <a:solidFill>
                          <a:schemeClr val="dk1"/>
                        </a:solidFill>
                        <a:latin typeface="Source Sans 3"/>
                        <a:ea typeface="Source Sans 3"/>
                        <a:cs typeface="Source Sans 3"/>
                        <a:sym typeface="Source Sans 3"/>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r>
              <a:tr h="440575">
                <a:tc>
                  <a:txBody>
                    <a:bodyPr/>
                    <a:lstStyle/>
                    <a:p>
                      <a:pPr indent="0" lvl="0" marL="0" rtl="0" algn="l">
                        <a:lnSpc>
                          <a:spcPct val="150000"/>
                        </a:lnSpc>
                        <a:spcBef>
                          <a:spcPts val="0"/>
                        </a:spcBef>
                        <a:spcAft>
                          <a:spcPts val="0"/>
                        </a:spcAft>
                        <a:buNone/>
                      </a:pPr>
                      <a:r>
                        <a:rPr lang="en" sz="1100">
                          <a:solidFill>
                            <a:schemeClr val="dk1"/>
                          </a:solidFill>
                          <a:latin typeface="Doppio One"/>
                          <a:ea typeface="Doppio One"/>
                          <a:cs typeface="Doppio One"/>
                          <a:sym typeface="Doppio One"/>
                        </a:rPr>
                        <a:t>loadouts.csv (df_loadouts)</a:t>
                      </a:r>
                      <a:endParaRPr sz="1100">
                        <a:solidFill>
                          <a:schemeClr val="dk1"/>
                        </a:solidFill>
                        <a:latin typeface="Doppio One"/>
                        <a:ea typeface="Doppio One"/>
                        <a:cs typeface="Doppio One"/>
                        <a:sym typeface="Doppio One"/>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marR="0" rtl="0" algn="l">
                        <a:lnSpc>
                          <a:spcPct val="150000"/>
                        </a:lnSpc>
                        <a:spcBef>
                          <a:spcPts val="0"/>
                        </a:spcBef>
                        <a:spcAft>
                          <a:spcPts val="1600"/>
                        </a:spcAft>
                        <a:buNone/>
                      </a:pPr>
                      <a:r>
                        <a:rPr lang="en" sz="1100">
                          <a:solidFill>
                            <a:schemeClr val="dk1"/>
                          </a:solidFill>
                          <a:latin typeface="Source Sans 3"/>
                          <a:ea typeface="Source Sans 3"/>
                          <a:cs typeface="Source Sans 3"/>
                          <a:sym typeface="Source Sans 3"/>
                        </a:rPr>
                        <a:t>A list of the 10 items each contestant is allowed to bring for their survival.</a:t>
                      </a:r>
                      <a:endParaRPr sz="1100">
                        <a:solidFill>
                          <a:schemeClr val="dk1"/>
                        </a:solidFill>
                        <a:latin typeface="Source Sans 3"/>
                        <a:ea typeface="Source Sans 3"/>
                        <a:cs typeface="Source Sans 3"/>
                        <a:sym typeface="Source Sans 3"/>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r>
              <a:tr h="440575">
                <a:tc>
                  <a:txBody>
                    <a:bodyPr/>
                    <a:lstStyle/>
                    <a:p>
                      <a:pPr indent="0" lvl="0" marL="0" rtl="0" algn="l">
                        <a:lnSpc>
                          <a:spcPct val="150000"/>
                        </a:lnSpc>
                        <a:spcBef>
                          <a:spcPts val="0"/>
                        </a:spcBef>
                        <a:spcAft>
                          <a:spcPts val="0"/>
                        </a:spcAft>
                        <a:buNone/>
                      </a:pPr>
                      <a:r>
                        <a:rPr lang="en" sz="1100">
                          <a:solidFill>
                            <a:schemeClr val="dk1"/>
                          </a:solidFill>
                          <a:latin typeface="Doppio One"/>
                          <a:ea typeface="Doppio One"/>
                          <a:cs typeface="Doppio One"/>
                          <a:sym typeface="Doppio One"/>
                        </a:rPr>
                        <a:t>seasons.csv (df_seasons): </a:t>
                      </a:r>
                      <a:endParaRPr sz="1100">
                        <a:solidFill>
                          <a:schemeClr val="dk1"/>
                        </a:solidFill>
                        <a:latin typeface="Doppio One"/>
                        <a:ea typeface="Doppio One"/>
                        <a:cs typeface="Doppio One"/>
                        <a:sym typeface="Doppio One"/>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l">
                        <a:lnSpc>
                          <a:spcPct val="150000"/>
                        </a:lnSpc>
                        <a:spcBef>
                          <a:spcPts val="0"/>
                        </a:spcBef>
                        <a:spcAft>
                          <a:spcPts val="1600"/>
                        </a:spcAft>
                        <a:buNone/>
                      </a:pPr>
                      <a:r>
                        <a:rPr lang="en" sz="1100">
                          <a:solidFill>
                            <a:schemeClr val="dk1"/>
                          </a:solidFill>
                          <a:latin typeface="Source Sans 3"/>
                          <a:ea typeface="Source Sans 3"/>
                          <a:cs typeface="Source Sans 3"/>
                          <a:sym typeface="Source Sans 3"/>
                        </a:rPr>
                        <a:t>A list of each season, location, country, latitude, longitude and amount of contestants per season.</a:t>
                      </a:r>
                      <a:endParaRPr sz="1100">
                        <a:solidFill>
                          <a:schemeClr val="dk1"/>
                        </a:solidFill>
                        <a:latin typeface="Source Sans 3"/>
                        <a:ea typeface="Source Sans 3"/>
                        <a:cs typeface="Source Sans 3"/>
                        <a:sym typeface="Source Sans 3"/>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r>
              <a:tr h="440575">
                <a:tc>
                  <a:txBody>
                    <a:bodyPr/>
                    <a:lstStyle/>
                    <a:p>
                      <a:pPr indent="0" lvl="0" marL="0" rtl="0" algn="l">
                        <a:lnSpc>
                          <a:spcPct val="150000"/>
                        </a:lnSpc>
                        <a:spcBef>
                          <a:spcPts val="0"/>
                        </a:spcBef>
                        <a:spcAft>
                          <a:spcPts val="0"/>
                        </a:spcAft>
                        <a:buNone/>
                      </a:pPr>
                      <a:r>
                        <a:rPr lang="en" sz="1100">
                          <a:solidFill>
                            <a:schemeClr val="dk1"/>
                          </a:solidFill>
                          <a:latin typeface="Doppio One"/>
                          <a:ea typeface="Doppio One"/>
                          <a:cs typeface="Doppio One"/>
                          <a:sym typeface="Doppio One"/>
                        </a:rPr>
                        <a:t>episodes.csv (df_episodes)</a:t>
                      </a:r>
                      <a:endParaRPr sz="1100">
                        <a:solidFill>
                          <a:schemeClr val="dk1"/>
                        </a:solidFill>
                        <a:latin typeface="Doppio One"/>
                        <a:ea typeface="Doppio One"/>
                        <a:cs typeface="Doppio One"/>
                        <a:sym typeface="Doppio One"/>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l">
                        <a:lnSpc>
                          <a:spcPct val="150000"/>
                        </a:lnSpc>
                        <a:spcBef>
                          <a:spcPts val="0"/>
                        </a:spcBef>
                        <a:spcAft>
                          <a:spcPts val="1600"/>
                        </a:spcAft>
                        <a:buNone/>
                      </a:pPr>
                      <a:r>
                        <a:rPr lang="en" sz="1100">
                          <a:solidFill>
                            <a:schemeClr val="dk1"/>
                          </a:solidFill>
                          <a:latin typeface="Source Sans 3"/>
                          <a:ea typeface="Source Sans 3"/>
                          <a:cs typeface="Source Sans 3"/>
                          <a:sym typeface="Source Sans 3"/>
                        </a:rPr>
                        <a:t>A list of each episode, the season, episode number, air date, title, a quote and its author and the ratings.</a:t>
                      </a:r>
                      <a:endParaRPr sz="1100">
                        <a:solidFill>
                          <a:schemeClr val="dk1"/>
                        </a:solidFill>
                        <a:latin typeface="Source Sans 3"/>
                        <a:ea typeface="Source Sans 3"/>
                        <a:cs typeface="Source Sans 3"/>
                        <a:sym typeface="Source Sans 3"/>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r>
              <a:tr h="440575">
                <a:tc>
                  <a:txBody>
                    <a:bodyPr/>
                    <a:lstStyle/>
                    <a:p>
                      <a:pPr indent="0" lvl="0" marL="0" rtl="0" algn="l">
                        <a:lnSpc>
                          <a:spcPct val="150000"/>
                        </a:lnSpc>
                        <a:spcBef>
                          <a:spcPts val="0"/>
                        </a:spcBef>
                        <a:spcAft>
                          <a:spcPts val="0"/>
                        </a:spcAft>
                        <a:buNone/>
                      </a:pPr>
                      <a:r>
                        <a:t/>
                      </a:r>
                      <a:endParaRPr sz="1100">
                        <a:solidFill>
                          <a:schemeClr val="dk1"/>
                        </a:solidFill>
                        <a:latin typeface="Doppio One"/>
                        <a:ea typeface="Doppio One"/>
                        <a:cs typeface="Doppio One"/>
                        <a:sym typeface="Doppio One"/>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lnSpc>
                          <a:spcPct val="150000"/>
                        </a:lnSpc>
                        <a:spcBef>
                          <a:spcPts val="0"/>
                        </a:spcBef>
                        <a:spcAft>
                          <a:spcPts val="1600"/>
                        </a:spcAft>
                        <a:buNone/>
                      </a:pPr>
                      <a:r>
                        <a:t/>
                      </a:r>
                      <a:endParaRPr b="1" sz="1100">
                        <a:solidFill>
                          <a:schemeClr val="dk1"/>
                        </a:solidFill>
                        <a:latin typeface="Source Sans 3"/>
                        <a:ea typeface="Source Sans 3"/>
                        <a:cs typeface="Source Sans 3"/>
                        <a:sym typeface="Source Sans 3"/>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Clean &amp; </a:t>
            </a:r>
            <a:r>
              <a:rPr lang="en"/>
              <a:t>Transform</a:t>
            </a:r>
            <a:r>
              <a:rPr lang="en"/>
              <a:t> of Dataframes</a:t>
            </a:r>
            <a:endParaRPr/>
          </a:p>
        </p:txBody>
      </p:sp>
      <p:graphicFrame>
        <p:nvGraphicFramePr>
          <p:cNvPr id="311" name="Google Shape;311;p26"/>
          <p:cNvGraphicFramePr/>
          <p:nvPr/>
        </p:nvGraphicFramePr>
        <p:xfrm>
          <a:off x="720000" y="1760325"/>
          <a:ext cx="3000000" cy="3000000"/>
        </p:xfrm>
        <a:graphic>
          <a:graphicData uri="http://schemas.openxmlformats.org/drawingml/2006/table">
            <a:tbl>
              <a:tblPr>
                <a:noFill/>
                <a:tableStyleId>{504EF1F7-DDCA-48F2-A8EF-84F0EE67DE13}</a:tableStyleId>
              </a:tblPr>
              <a:tblGrid>
                <a:gridCol w="2349650"/>
                <a:gridCol w="5354350"/>
              </a:tblGrid>
              <a:tr h="454025">
                <a:tc>
                  <a:txBody>
                    <a:bodyPr/>
                    <a:lstStyle/>
                    <a:p>
                      <a:pPr indent="0" lvl="0" marL="0" rtl="0" algn="l">
                        <a:lnSpc>
                          <a:spcPct val="115000"/>
                        </a:lnSpc>
                        <a:spcBef>
                          <a:spcPts val="0"/>
                        </a:spcBef>
                        <a:spcAft>
                          <a:spcPts val="0"/>
                        </a:spcAft>
                        <a:buNone/>
                      </a:pPr>
                      <a:r>
                        <a:rPr lang="en" sz="1100">
                          <a:solidFill>
                            <a:schemeClr val="dk1"/>
                          </a:solidFill>
                          <a:latin typeface="Doppio One"/>
                          <a:ea typeface="Doppio One"/>
                          <a:cs typeface="Doppio One"/>
                          <a:sym typeface="Doppio One"/>
                        </a:rPr>
                        <a:t>(</a:t>
                      </a:r>
                      <a:r>
                        <a:rPr lang="en" sz="1100">
                          <a:solidFill>
                            <a:schemeClr val="dk1"/>
                          </a:solidFill>
                          <a:latin typeface="Doppio One"/>
                          <a:ea typeface="Doppio One"/>
                          <a:cs typeface="Doppio One"/>
                          <a:sym typeface="Doppio One"/>
                        </a:rPr>
                        <a:t>df_survivalists_clean</a:t>
                      </a:r>
                      <a:r>
                        <a:rPr lang="en" sz="1100">
                          <a:solidFill>
                            <a:schemeClr val="dk1"/>
                          </a:solidFill>
                          <a:latin typeface="Doppio One"/>
                          <a:ea typeface="Doppio One"/>
                          <a:cs typeface="Doppio One"/>
                          <a:sym typeface="Doppio One"/>
                        </a:rPr>
                        <a:t>)</a:t>
                      </a:r>
                      <a:endParaRPr sz="1100">
                        <a:solidFill>
                          <a:schemeClr val="dk1"/>
                        </a:solidFill>
                        <a:latin typeface="Doppio One"/>
                        <a:ea typeface="Doppio One"/>
                        <a:cs typeface="Doppio One"/>
                        <a:sym typeface="Doppio One"/>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l">
                        <a:lnSpc>
                          <a:spcPct val="115000"/>
                        </a:lnSpc>
                        <a:spcBef>
                          <a:spcPts val="0"/>
                        </a:spcBef>
                        <a:spcAft>
                          <a:spcPts val="1600"/>
                        </a:spcAft>
                        <a:buNone/>
                      </a:pPr>
                      <a:r>
                        <a:rPr lang="en" sz="1100">
                          <a:solidFill>
                            <a:schemeClr val="dk1"/>
                          </a:solidFill>
                          <a:latin typeface="Source Sans 3"/>
                          <a:ea typeface="Source Sans 3"/>
                          <a:cs typeface="Source Sans 3"/>
                          <a:sym typeface="Source Sans 3"/>
                        </a:rPr>
                        <a:t>Details like contestants name, age, gender, profession, amount of days lasted, season they participated in and reason they quit.</a:t>
                      </a:r>
                      <a:endParaRPr sz="1100">
                        <a:solidFill>
                          <a:schemeClr val="dk1"/>
                        </a:solidFill>
                        <a:latin typeface="Source Sans 3"/>
                        <a:ea typeface="Source Sans 3"/>
                        <a:cs typeface="Source Sans 3"/>
                        <a:sym typeface="Source Sans 3"/>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r>
              <a:tr h="454025">
                <a:tc>
                  <a:txBody>
                    <a:bodyPr/>
                    <a:lstStyle/>
                    <a:p>
                      <a:pPr indent="0" lvl="0" marL="0" rtl="0" algn="l">
                        <a:lnSpc>
                          <a:spcPct val="115000"/>
                        </a:lnSpc>
                        <a:spcBef>
                          <a:spcPts val="0"/>
                        </a:spcBef>
                        <a:spcAft>
                          <a:spcPts val="0"/>
                        </a:spcAft>
                        <a:buNone/>
                      </a:pPr>
                      <a:r>
                        <a:rPr lang="en" sz="1100">
                          <a:solidFill>
                            <a:schemeClr val="dk1"/>
                          </a:solidFill>
                          <a:latin typeface="Doppio One"/>
                          <a:ea typeface="Doppio One"/>
                          <a:cs typeface="Doppio One"/>
                          <a:sym typeface="Doppio One"/>
                        </a:rPr>
                        <a:t>(</a:t>
                      </a:r>
                      <a:r>
                        <a:rPr lang="en" sz="1100">
                          <a:solidFill>
                            <a:schemeClr val="dk1"/>
                          </a:solidFill>
                          <a:latin typeface="Doppio One"/>
                          <a:ea typeface="Doppio One"/>
                          <a:cs typeface="Doppio One"/>
                          <a:sym typeface="Doppio One"/>
                        </a:rPr>
                        <a:t>df_loadouts_clean</a:t>
                      </a:r>
                      <a:r>
                        <a:rPr lang="en" sz="1100">
                          <a:solidFill>
                            <a:schemeClr val="dk1"/>
                          </a:solidFill>
                          <a:latin typeface="Doppio One"/>
                          <a:ea typeface="Doppio One"/>
                          <a:cs typeface="Doppio One"/>
                          <a:sym typeface="Doppio One"/>
                        </a:rPr>
                        <a:t>)</a:t>
                      </a:r>
                      <a:endParaRPr sz="1100">
                        <a:solidFill>
                          <a:schemeClr val="dk1"/>
                        </a:solidFill>
                        <a:latin typeface="Doppio One"/>
                        <a:ea typeface="Doppio One"/>
                        <a:cs typeface="Doppio One"/>
                        <a:sym typeface="Doppio One"/>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marR="0" rtl="0" algn="l">
                        <a:lnSpc>
                          <a:spcPct val="115000"/>
                        </a:lnSpc>
                        <a:spcBef>
                          <a:spcPts val="0"/>
                        </a:spcBef>
                        <a:spcAft>
                          <a:spcPts val="1600"/>
                        </a:spcAft>
                        <a:buNone/>
                      </a:pPr>
                      <a:r>
                        <a:rPr lang="en" sz="1100">
                          <a:solidFill>
                            <a:schemeClr val="dk1"/>
                          </a:solidFill>
                          <a:latin typeface="Source Sans 3"/>
                          <a:ea typeface="Source Sans 3"/>
                          <a:cs typeface="Source Sans 3"/>
                          <a:sym typeface="Source Sans 3"/>
                        </a:rPr>
                        <a:t>A list of the 10 items each contestant is allowed to bring for their survival.</a:t>
                      </a:r>
                      <a:endParaRPr sz="1100">
                        <a:solidFill>
                          <a:schemeClr val="dk1"/>
                        </a:solidFill>
                        <a:latin typeface="Source Sans 3"/>
                        <a:ea typeface="Source Sans 3"/>
                        <a:cs typeface="Source Sans 3"/>
                        <a:sym typeface="Source Sans 3"/>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r>
              <a:tr h="454025">
                <a:tc>
                  <a:txBody>
                    <a:bodyPr/>
                    <a:lstStyle/>
                    <a:p>
                      <a:pPr indent="0" lvl="0" marL="0" rtl="0" algn="l">
                        <a:lnSpc>
                          <a:spcPct val="115000"/>
                        </a:lnSpc>
                        <a:spcBef>
                          <a:spcPts val="0"/>
                        </a:spcBef>
                        <a:spcAft>
                          <a:spcPts val="0"/>
                        </a:spcAft>
                        <a:buNone/>
                      </a:pPr>
                      <a:r>
                        <a:rPr lang="en" sz="1100">
                          <a:solidFill>
                            <a:schemeClr val="dk1"/>
                          </a:solidFill>
                          <a:latin typeface="Doppio One"/>
                          <a:ea typeface="Doppio One"/>
                          <a:cs typeface="Doppio One"/>
                          <a:sym typeface="Doppio One"/>
                        </a:rPr>
                        <a:t>(</a:t>
                      </a:r>
                      <a:r>
                        <a:rPr lang="en" sz="1100">
                          <a:solidFill>
                            <a:schemeClr val="dk1"/>
                          </a:solidFill>
                          <a:latin typeface="Doppio One"/>
                          <a:ea typeface="Doppio One"/>
                          <a:cs typeface="Doppio One"/>
                          <a:sym typeface="Doppio One"/>
                        </a:rPr>
                        <a:t>df_armed</a:t>
                      </a:r>
                      <a:r>
                        <a:rPr lang="en" sz="1100">
                          <a:solidFill>
                            <a:schemeClr val="dk1"/>
                          </a:solidFill>
                          <a:latin typeface="Doppio One"/>
                          <a:ea typeface="Doppio One"/>
                          <a:cs typeface="Doppio One"/>
                          <a:sym typeface="Doppio One"/>
                        </a:rPr>
                        <a:t>) </a:t>
                      </a:r>
                      <a:endParaRPr sz="1100">
                        <a:solidFill>
                          <a:schemeClr val="dk1"/>
                        </a:solidFill>
                        <a:latin typeface="Doppio One"/>
                        <a:ea typeface="Doppio One"/>
                        <a:cs typeface="Doppio One"/>
                        <a:sym typeface="Doppio One"/>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l">
                        <a:lnSpc>
                          <a:spcPct val="115000"/>
                        </a:lnSpc>
                        <a:spcBef>
                          <a:spcPts val="0"/>
                        </a:spcBef>
                        <a:spcAft>
                          <a:spcPts val="1600"/>
                        </a:spcAft>
                        <a:buNone/>
                      </a:pPr>
                      <a:r>
                        <a:rPr lang="en" sz="1100">
                          <a:solidFill>
                            <a:schemeClr val="dk1"/>
                          </a:solidFill>
                          <a:latin typeface="Source Sans 3"/>
                          <a:ea typeface="Source Sans 3"/>
                          <a:cs typeface="Source Sans 3"/>
                          <a:sym typeface="Source Sans 3"/>
                        </a:rPr>
                        <a:t>Merged the cleaned survivalist dataframe with the clean loadout dataframe on name and season to make our initial analysis.</a:t>
                      </a:r>
                      <a:endParaRPr sz="1100">
                        <a:solidFill>
                          <a:schemeClr val="dk1"/>
                        </a:solidFill>
                        <a:latin typeface="Source Sans 3"/>
                        <a:ea typeface="Source Sans 3"/>
                        <a:cs typeface="Source Sans 3"/>
                        <a:sym typeface="Source Sans 3"/>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r>
              <a:tr h="454025">
                <a:tc>
                  <a:txBody>
                    <a:bodyPr/>
                    <a:lstStyle/>
                    <a:p>
                      <a:pPr indent="0" lvl="0" marL="0" rtl="0" algn="l">
                        <a:lnSpc>
                          <a:spcPct val="115000"/>
                        </a:lnSpc>
                        <a:spcBef>
                          <a:spcPts val="0"/>
                        </a:spcBef>
                        <a:spcAft>
                          <a:spcPts val="0"/>
                        </a:spcAft>
                        <a:buNone/>
                      </a:pPr>
                      <a:r>
                        <a:rPr lang="en" sz="1100">
                          <a:solidFill>
                            <a:schemeClr val="dk1"/>
                          </a:solidFill>
                          <a:latin typeface="Doppio One"/>
                          <a:ea typeface="Doppio One"/>
                          <a:cs typeface="Doppio One"/>
                          <a:sym typeface="Doppio One"/>
                        </a:rPr>
                        <a:t>(profession_category_stats)</a:t>
                      </a:r>
                      <a:endParaRPr sz="1100">
                        <a:solidFill>
                          <a:schemeClr val="dk1"/>
                        </a:solidFill>
                        <a:latin typeface="Doppio One"/>
                        <a:ea typeface="Doppio One"/>
                        <a:cs typeface="Doppio One"/>
                        <a:sym typeface="Doppio One"/>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l">
                        <a:lnSpc>
                          <a:spcPct val="115000"/>
                        </a:lnSpc>
                        <a:spcBef>
                          <a:spcPts val="0"/>
                        </a:spcBef>
                        <a:spcAft>
                          <a:spcPts val="1600"/>
                        </a:spcAft>
                        <a:buNone/>
                      </a:pPr>
                      <a:r>
                        <a:rPr lang="en" sz="1100">
                          <a:solidFill>
                            <a:schemeClr val="dk1"/>
                          </a:solidFill>
                          <a:latin typeface="Source Sans 3"/>
                          <a:ea typeface="Source Sans 3"/>
                          <a:cs typeface="Source Sans 3"/>
                          <a:sym typeface="Source Sans 3"/>
                        </a:rPr>
                        <a:t>Mapped all of the unique professions into professional categories to find the average amount of days laster per professional category. </a:t>
                      </a:r>
                      <a:endParaRPr sz="1100">
                        <a:solidFill>
                          <a:schemeClr val="dk1"/>
                        </a:solidFill>
                        <a:latin typeface="Source Sans 3"/>
                        <a:ea typeface="Source Sans 3"/>
                        <a:cs typeface="Source Sans 3"/>
                        <a:sym typeface="Source Sans 3"/>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r>
              <a:tr h="767350">
                <a:tc>
                  <a:txBody>
                    <a:bodyPr/>
                    <a:lstStyle/>
                    <a:p>
                      <a:pPr indent="0" lvl="0" marL="0" rtl="0" algn="l">
                        <a:lnSpc>
                          <a:spcPct val="115000"/>
                        </a:lnSpc>
                        <a:spcBef>
                          <a:spcPts val="0"/>
                        </a:spcBef>
                        <a:spcAft>
                          <a:spcPts val="0"/>
                        </a:spcAft>
                        <a:buNone/>
                      </a:pPr>
                      <a:r>
                        <a:rPr lang="en" sz="1100">
                          <a:solidFill>
                            <a:schemeClr val="dk1"/>
                          </a:solidFill>
                          <a:latin typeface="Doppio One"/>
                          <a:ea typeface="Doppio One"/>
                          <a:cs typeface="Doppio One"/>
                          <a:sym typeface="Doppio One"/>
                        </a:rPr>
                        <a:t>(analysis_df_clean)</a:t>
                      </a:r>
                      <a:endParaRPr sz="1100">
                        <a:solidFill>
                          <a:schemeClr val="dk1"/>
                        </a:solidFill>
                        <a:latin typeface="Doppio One"/>
                        <a:ea typeface="Doppio One"/>
                        <a:cs typeface="Doppio One"/>
                        <a:sym typeface="Doppio One"/>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1600"/>
                        </a:spcAft>
                        <a:buNone/>
                      </a:pPr>
                      <a:r>
                        <a:rPr lang="en" sz="1100">
                          <a:solidFill>
                            <a:schemeClr val="dk1"/>
                          </a:solidFill>
                          <a:latin typeface="Source Sans 3"/>
                          <a:ea typeface="Source Sans 3"/>
                          <a:cs typeface="Source Sans 3"/>
                          <a:sym typeface="Source Sans 3"/>
                        </a:rPr>
                        <a:t>Utilised one hot encoding to transform each item in a row into its own column to make a statistical analysis for each item the contestants took using (mean, median, standard deviation and correlation)</a:t>
                      </a:r>
                      <a:r>
                        <a:rPr lang="en" sz="1100">
                          <a:solidFill>
                            <a:schemeClr val="dk1"/>
                          </a:solidFill>
                          <a:latin typeface="Source Sans 3"/>
                          <a:ea typeface="Source Sans 3"/>
                          <a:cs typeface="Source Sans 3"/>
                          <a:sym typeface="Source Sans 3"/>
                        </a:rPr>
                        <a:t> </a:t>
                      </a:r>
                      <a:endParaRPr sz="1100">
                        <a:solidFill>
                          <a:schemeClr val="dk1"/>
                        </a:solidFill>
                        <a:latin typeface="Source Sans 3"/>
                        <a:ea typeface="Source Sans 3"/>
                        <a:cs typeface="Source Sans 3"/>
                        <a:sym typeface="Source Sans 3"/>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27"/>
          <p:cNvPicPr preferRelativeResize="0"/>
          <p:nvPr>
            <p:ph idx="2" type="pic"/>
          </p:nvPr>
        </p:nvPicPr>
        <p:blipFill rotWithShape="1">
          <a:blip r:embed="rId3">
            <a:alphaModFix/>
          </a:blip>
          <a:srcRect b="0" l="10132" r="30407" t="0"/>
          <a:stretch/>
        </p:blipFill>
        <p:spPr>
          <a:xfrm>
            <a:off x="4555650" y="0"/>
            <a:ext cx="4588500" cy="5143500"/>
          </a:xfrm>
          <a:prstGeom prst="rect">
            <a:avLst/>
          </a:prstGeom>
        </p:spPr>
      </p:pic>
      <p:sp>
        <p:nvSpPr>
          <p:cNvPr id="317" name="Google Shape;317;p27"/>
          <p:cNvSpPr txBox="1"/>
          <p:nvPr>
            <p:ph type="title"/>
          </p:nvPr>
        </p:nvSpPr>
        <p:spPr>
          <a:xfrm>
            <a:off x="771975" y="512425"/>
            <a:ext cx="2721900" cy="579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Methods</a:t>
            </a:r>
            <a:endParaRPr/>
          </a:p>
        </p:txBody>
      </p:sp>
      <p:sp>
        <p:nvSpPr>
          <p:cNvPr id="318" name="Google Shape;318;p27"/>
          <p:cNvSpPr txBox="1"/>
          <p:nvPr>
            <p:ph idx="1" type="subTitle"/>
          </p:nvPr>
        </p:nvSpPr>
        <p:spPr>
          <a:xfrm>
            <a:off x="1164575" y="1091425"/>
            <a:ext cx="2462400" cy="375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500"/>
              <a:t>General</a:t>
            </a:r>
            <a:endParaRPr i="1" sz="1500"/>
          </a:p>
          <a:p>
            <a:pPr indent="0" lvl="0" marL="0" rtl="0" algn="l">
              <a:spcBef>
                <a:spcPts val="0"/>
              </a:spcBef>
              <a:spcAft>
                <a:spcPts val="0"/>
              </a:spcAft>
              <a:buNone/>
            </a:pPr>
            <a:r>
              <a:t/>
            </a:r>
            <a:endParaRPr b="1" sz="1500"/>
          </a:p>
          <a:p>
            <a:pPr indent="-311150" lvl="0" marL="914400" rtl="0" algn="l">
              <a:spcBef>
                <a:spcPts val="0"/>
              </a:spcBef>
              <a:spcAft>
                <a:spcPts val="0"/>
              </a:spcAft>
              <a:buSzPts val="1300"/>
              <a:buChar char="❏"/>
            </a:pPr>
            <a:r>
              <a:rPr lang="en" sz="1300"/>
              <a:t>Head</a:t>
            </a:r>
            <a:endParaRPr sz="1300"/>
          </a:p>
          <a:p>
            <a:pPr indent="-311150" lvl="0" marL="914400" rtl="0" algn="l">
              <a:spcBef>
                <a:spcPts val="0"/>
              </a:spcBef>
              <a:spcAft>
                <a:spcPts val="0"/>
              </a:spcAft>
              <a:buSzPts val="1300"/>
              <a:buChar char="❏"/>
            </a:pPr>
            <a:r>
              <a:rPr lang="en" sz="1300"/>
              <a:t>Columns</a:t>
            </a:r>
            <a:endParaRPr sz="1300"/>
          </a:p>
          <a:p>
            <a:pPr indent="-311150" lvl="0" marL="914400" rtl="0" algn="l">
              <a:spcBef>
                <a:spcPts val="0"/>
              </a:spcBef>
              <a:spcAft>
                <a:spcPts val="0"/>
              </a:spcAft>
              <a:buSzPts val="1300"/>
              <a:buChar char="❏"/>
            </a:pPr>
            <a:r>
              <a:rPr lang="en" sz="1300"/>
              <a:t>Count</a:t>
            </a:r>
            <a:endParaRPr sz="1300"/>
          </a:p>
          <a:p>
            <a:pPr indent="0" lvl="0" marL="0" rtl="0" algn="l">
              <a:spcBef>
                <a:spcPts val="0"/>
              </a:spcBef>
              <a:spcAft>
                <a:spcPts val="0"/>
              </a:spcAft>
              <a:buNone/>
            </a:pPr>
            <a:r>
              <a:t/>
            </a:r>
            <a:endParaRPr/>
          </a:p>
          <a:p>
            <a:pPr indent="0" lvl="0" marL="0" rtl="0" algn="l">
              <a:spcBef>
                <a:spcPts val="0"/>
              </a:spcBef>
              <a:spcAft>
                <a:spcPts val="0"/>
              </a:spcAft>
              <a:buNone/>
            </a:pPr>
            <a:r>
              <a:rPr i="1" lang="en" sz="1500"/>
              <a:t>Cleaning</a:t>
            </a:r>
            <a:endParaRPr i="1" sz="1500"/>
          </a:p>
          <a:p>
            <a:pPr indent="0" lvl="0" marL="0" rtl="0" algn="l">
              <a:spcBef>
                <a:spcPts val="0"/>
              </a:spcBef>
              <a:spcAft>
                <a:spcPts val="0"/>
              </a:spcAft>
              <a:buNone/>
            </a:pPr>
            <a:r>
              <a:t/>
            </a:r>
            <a:endParaRPr/>
          </a:p>
          <a:p>
            <a:pPr indent="-311150" lvl="0" marL="914400" rtl="0" algn="l">
              <a:spcBef>
                <a:spcPts val="0"/>
              </a:spcBef>
              <a:spcAft>
                <a:spcPts val="0"/>
              </a:spcAft>
              <a:buSzPts val="1300"/>
              <a:buChar char="❏"/>
            </a:pPr>
            <a:r>
              <a:rPr lang="en" sz="1300"/>
              <a:t>Drop na values</a:t>
            </a:r>
            <a:endParaRPr sz="1300"/>
          </a:p>
          <a:p>
            <a:pPr indent="-311150" lvl="0" marL="914400" rtl="0" algn="l">
              <a:spcBef>
                <a:spcPts val="0"/>
              </a:spcBef>
              <a:spcAft>
                <a:spcPts val="0"/>
              </a:spcAft>
              <a:buSzPts val="1300"/>
              <a:buChar char="❏"/>
            </a:pPr>
            <a:r>
              <a:rPr lang="en" sz="1300"/>
              <a:t>Fill na</a:t>
            </a:r>
            <a:endParaRPr sz="1300"/>
          </a:p>
          <a:p>
            <a:pPr indent="-311150" lvl="0" marL="914400" rtl="0" algn="l">
              <a:spcBef>
                <a:spcPts val="0"/>
              </a:spcBef>
              <a:spcAft>
                <a:spcPts val="0"/>
              </a:spcAft>
              <a:buSzPts val="1300"/>
              <a:buChar char="❏"/>
            </a:pPr>
            <a:r>
              <a:rPr lang="en" sz="1300"/>
              <a:t>Nunique</a:t>
            </a:r>
            <a:endParaRPr sz="1300"/>
          </a:p>
          <a:p>
            <a:pPr indent="0" lvl="0" marL="0" rtl="0" algn="l">
              <a:spcBef>
                <a:spcPts val="0"/>
              </a:spcBef>
              <a:spcAft>
                <a:spcPts val="0"/>
              </a:spcAft>
              <a:buNone/>
            </a:pPr>
            <a:r>
              <a:t/>
            </a:r>
            <a:endParaRPr sz="1400"/>
          </a:p>
          <a:p>
            <a:pPr indent="0" lvl="0" marL="0" rtl="0" algn="l">
              <a:spcBef>
                <a:spcPts val="0"/>
              </a:spcBef>
              <a:spcAft>
                <a:spcPts val="0"/>
              </a:spcAft>
              <a:buNone/>
            </a:pPr>
            <a:r>
              <a:rPr i="1" lang="en" sz="1500"/>
              <a:t>Transformation</a:t>
            </a:r>
            <a:endParaRPr i="1" sz="1500"/>
          </a:p>
          <a:p>
            <a:pPr indent="0" lvl="0" marL="1371600" rtl="0" algn="l">
              <a:spcBef>
                <a:spcPts val="0"/>
              </a:spcBef>
              <a:spcAft>
                <a:spcPts val="0"/>
              </a:spcAft>
              <a:buNone/>
            </a:pPr>
            <a:r>
              <a:t/>
            </a:r>
            <a:endParaRPr sz="1400"/>
          </a:p>
          <a:p>
            <a:pPr indent="-311150" lvl="0" marL="914400" rtl="0" algn="l">
              <a:spcBef>
                <a:spcPts val="0"/>
              </a:spcBef>
              <a:spcAft>
                <a:spcPts val="0"/>
              </a:spcAft>
              <a:buSzPts val="1300"/>
              <a:buChar char="❏"/>
            </a:pPr>
            <a:r>
              <a:rPr lang="en" sz="1300"/>
              <a:t>Merge</a:t>
            </a:r>
            <a:endParaRPr sz="1300"/>
          </a:p>
          <a:p>
            <a:pPr indent="-311150" lvl="0" marL="914400" rtl="0" algn="l">
              <a:spcBef>
                <a:spcPts val="0"/>
              </a:spcBef>
              <a:spcAft>
                <a:spcPts val="0"/>
              </a:spcAft>
              <a:buSzPts val="1300"/>
              <a:buChar char="❏"/>
            </a:pPr>
            <a:r>
              <a:rPr lang="en" sz="1300"/>
              <a:t>Groupby</a:t>
            </a:r>
            <a:endParaRPr sz="1300"/>
          </a:p>
          <a:p>
            <a:pPr indent="-311150" lvl="0" marL="914400" rtl="0" algn="l">
              <a:spcBef>
                <a:spcPts val="0"/>
              </a:spcBef>
              <a:spcAft>
                <a:spcPts val="0"/>
              </a:spcAft>
              <a:buSzPts val="1300"/>
              <a:buChar char="❏"/>
            </a:pPr>
            <a:r>
              <a:rPr lang="en" sz="1300"/>
              <a:t>Sort values</a:t>
            </a:r>
            <a:endParaRPr sz="1300"/>
          </a:p>
          <a:p>
            <a:pPr indent="0" lvl="0" marL="0" rtl="0" algn="l">
              <a:spcBef>
                <a:spcPts val="0"/>
              </a:spcBef>
              <a:spcAft>
                <a:spcPts val="0"/>
              </a:spcAft>
              <a:buNone/>
            </a:pPr>
            <a:r>
              <a:t/>
            </a:r>
            <a:endParaRPr/>
          </a:p>
        </p:txBody>
      </p:sp>
      <p:grpSp>
        <p:nvGrpSpPr>
          <p:cNvPr id="319" name="Google Shape;319;p27"/>
          <p:cNvGrpSpPr/>
          <p:nvPr/>
        </p:nvGrpSpPr>
        <p:grpSpPr>
          <a:xfrm flipH="1">
            <a:off x="8503800" y="4497875"/>
            <a:ext cx="320100" cy="330000"/>
            <a:chOff x="2690525" y="4342475"/>
            <a:chExt cx="320100" cy="330000"/>
          </a:xfrm>
        </p:grpSpPr>
        <p:cxnSp>
          <p:nvCxnSpPr>
            <p:cNvPr id="320" name="Google Shape;320;p27"/>
            <p:cNvCxnSpPr/>
            <p:nvPr/>
          </p:nvCxnSpPr>
          <p:spPr>
            <a:xfrm>
              <a:off x="2690525" y="4662875"/>
              <a:ext cx="320100" cy="0"/>
            </a:xfrm>
            <a:prstGeom prst="straightConnector1">
              <a:avLst/>
            </a:prstGeom>
            <a:noFill/>
            <a:ln cap="flat" cmpd="sng" w="19050">
              <a:solidFill>
                <a:schemeClr val="dk1"/>
              </a:solidFill>
              <a:prstDash val="solid"/>
              <a:round/>
              <a:headEnd len="med" w="med" type="none"/>
              <a:tailEnd len="med" w="med" type="none"/>
            </a:ln>
          </p:spPr>
        </p:cxnSp>
        <p:cxnSp>
          <p:nvCxnSpPr>
            <p:cNvPr id="321" name="Google Shape;321;p27"/>
            <p:cNvCxnSpPr/>
            <p:nvPr/>
          </p:nvCxnSpPr>
          <p:spPr>
            <a:xfrm>
              <a:off x="2690525" y="4342475"/>
              <a:ext cx="0" cy="33000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28"/>
          <p:cNvPicPr preferRelativeResize="0"/>
          <p:nvPr>
            <p:ph idx="2" type="pic"/>
          </p:nvPr>
        </p:nvPicPr>
        <p:blipFill rotWithShape="1">
          <a:blip r:embed="rId3">
            <a:alphaModFix/>
          </a:blip>
          <a:srcRect b="0" l="10132" r="30407" t="0"/>
          <a:stretch/>
        </p:blipFill>
        <p:spPr>
          <a:xfrm>
            <a:off x="-1023100" y="0"/>
            <a:ext cx="4588500" cy="5143500"/>
          </a:xfrm>
          <a:prstGeom prst="rect">
            <a:avLst/>
          </a:prstGeom>
        </p:spPr>
      </p:pic>
      <p:sp>
        <p:nvSpPr>
          <p:cNvPr id="327" name="Google Shape;327;p28"/>
          <p:cNvSpPr txBox="1"/>
          <p:nvPr>
            <p:ph type="title"/>
          </p:nvPr>
        </p:nvSpPr>
        <p:spPr>
          <a:xfrm>
            <a:off x="4172220" y="198225"/>
            <a:ext cx="2950800" cy="63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E.D.A</a:t>
            </a:r>
            <a:endParaRPr/>
          </a:p>
        </p:txBody>
      </p:sp>
      <p:sp>
        <p:nvSpPr>
          <p:cNvPr id="328" name="Google Shape;328;p28"/>
          <p:cNvSpPr txBox="1"/>
          <p:nvPr>
            <p:ph idx="1" type="subTitle"/>
          </p:nvPr>
        </p:nvSpPr>
        <p:spPr>
          <a:xfrm>
            <a:off x="3685450" y="1278553"/>
            <a:ext cx="4588500" cy="2623500"/>
          </a:xfrm>
          <a:prstGeom prst="rect">
            <a:avLst/>
          </a:prstGeom>
        </p:spPr>
        <p:txBody>
          <a:bodyPr anchorCtr="0" anchor="t" bIns="91425" lIns="91425" spcFirstLastPara="1" rIns="91425" wrap="square" tIns="91425">
            <a:noAutofit/>
          </a:bodyPr>
          <a:lstStyle/>
          <a:p>
            <a:pPr indent="-349250" lvl="0" marL="457200" rtl="0" algn="l">
              <a:lnSpc>
                <a:spcPct val="100000"/>
              </a:lnSpc>
              <a:spcBef>
                <a:spcPts val="0"/>
              </a:spcBef>
              <a:spcAft>
                <a:spcPts val="0"/>
              </a:spcAft>
              <a:buSzPts val="1900"/>
              <a:buChar char="❏"/>
            </a:pPr>
            <a:r>
              <a:rPr lang="en" sz="1900"/>
              <a:t>Aggregation </a:t>
            </a:r>
            <a:endParaRPr sz="1900"/>
          </a:p>
          <a:p>
            <a:pPr indent="457200" lvl="0" marL="457200" rtl="0" algn="l">
              <a:lnSpc>
                <a:spcPct val="100000"/>
              </a:lnSpc>
              <a:spcBef>
                <a:spcPts val="0"/>
              </a:spcBef>
              <a:spcAft>
                <a:spcPts val="0"/>
              </a:spcAft>
              <a:buNone/>
            </a:pPr>
            <a:r>
              <a:rPr i="1" lang="en" sz="1600"/>
              <a:t>(</a:t>
            </a:r>
            <a:r>
              <a:rPr i="1" lang="en" sz="1600"/>
              <a:t>Mean, Median, Standard Deviation)</a:t>
            </a:r>
            <a:endParaRPr i="1" sz="1600"/>
          </a:p>
          <a:p>
            <a:pPr indent="457200" lvl="0" marL="457200" rtl="0" algn="l">
              <a:lnSpc>
                <a:spcPct val="100000"/>
              </a:lnSpc>
              <a:spcBef>
                <a:spcPts val="0"/>
              </a:spcBef>
              <a:spcAft>
                <a:spcPts val="0"/>
              </a:spcAft>
              <a:buNone/>
            </a:pPr>
            <a:r>
              <a:t/>
            </a:r>
            <a:endParaRPr sz="1600"/>
          </a:p>
          <a:p>
            <a:pPr indent="-349250" lvl="0" marL="457200" rtl="0" algn="l">
              <a:lnSpc>
                <a:spcPct val="150000"/>
              </a:lnSpc>
              <a:spcBef>
                <a:spcPts val="0"/>
              </a:spcBef>
              <a:spcAft>
                <a:spcPts val="0"/>
              </a:spcAft>
              <a:buSzPts val="1900"/>
              <a:buChar char="❏"/>
            </a:pPr>
            <a:r>
              <a:rPr lang="en" sz="1900"/>
              <a:t>Correlation</a:t>
            </a:r>
            <a:endParaRPr sz="1900"/>
          </a:p>
          <a:p>
            <a:pPr indent="0" lvl="0" marL="457200" rtl="0" algn="l">
              <a:lnSpc>
                <a:spcPct val="150000"/>
              </a:lnSpc>
              <a:spcBef>
                <a:spcPts val="0"/>
              </a:spcBef>
              <a:spcAft>
                <a:spcPts val="0"/>
              </a:spcAft>
              <a:buNone/>
            </a:pPr>
            <a:r>
              <a:t/>
            </a:r>
            <a:endParaRPr sz="1900"/>
          </a:p>
          <a:p>
            <a:pPr indent="-349250" lvl="0" marL="457200" rtl="0" algn="l">
              <a:lnSpc>
                <a:spcPct val="150000"/>
              </a:lnSpc>
              <a:spcBef>
                <a:spcPts val="0"/>
              </a:spcBef>
              <a:spcAft>
                <a:spcPts val="0"/>
              </a:spcAft>
              <a:buSzPts val="1900"/>
              <a:buChar char="❏"/>
            </a:pPr>
            <a:r>
              <a:rPr lang="en" sz="1900"/>
              <a:t>Mapping</a:t>
            </a:r>
            <a:endParaRPr sz="1900"/>
          </a:p>
          <a:p>
            <a:pPr indent="0" lvl="0" marL="0" rtl="0" algn="l">
              <a:spcBef>
                <a:spcPts val="0"/>
              </a:spcBef>
              <a:spcAft>
                <a:spcPts val="0"/>
              </a:spcAft>
              <a:buNone/>
            </a:pPr>
            <a:r>
              <a:t/>
            </a:r>
            <a:endParaRPr/>
          </a:p>
        </p:txBody>
      </p:sp>
      <p:grpSp>
        <p:nvGrpSpPr>
          <p:cNvPr id="329" name="Google Shape;329;p28"/>
          <p:cNvGrpSpPr/>
          <p:nvPr/>
        </p:nvGrpSpPr>
        <p:grpSpPr>
          <a:xfrm flipH="1">
            <a:off x="8503800" y="4497875"/>
            <a:ext cx="320100" cy="330000"/>
            <a:chOff x="2690525" y="4342475"/>
            <a:chExt cx="320100" cy="330000"/>
          </a:xfrm>
        </p:grpSpPr>
        <p:cxnSp>
          <p:nvCxnSpPr>
            <p:cNvPr id="330" name="Google Shape;330;p28"/>
            <p:cNvCxnSpPr/>
            <p:nvPr/>
          </p:nvCxnSpPr>
          <p:spPr>
            <a:xfrm>
              <a:off x="2690525" y="4662875"/>
              <a:ext cx="320100" cy="0"/>
            </a:xfrm>
            <a:prstGeom prst="straightConnector1">
              <a:avLst/>
            </a:prstGeom>
            <a:noFill/>
            <a:ln cap="flat" cmpd="sng" w="19050">
              <a:solidFill>
                <a:schemeClr val="dk1"/>
              </a:solidFill>
              <a:prstDash val="solid"/>
              <a:round/>
              <a:headEnd len="med" w="med" type="none"/>
              <a:tailEnd len="med" w="med" type="none"/>
            </a:ln>
          </p:spPr>
        </p:cxnSp>
        <p:cxnSp>
          <p:nvCxnSpPr>
            <p:cNvPr id="331" name="Google Shape;331;p28"/>
            <p:cNvCxnSpPr/>
            <p:nvPr/>
          </p:nvCxnSpPr>
          <p:spPr>
            <a:xfrm>
              <a:off x="2690525" y="4342475"/>
              <a:ext cx="0" cy="33000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29"/>
          <p:cNvPicPr preferRelativeResize="0"/>
          <p:nvPr>
            <p:ph idx="7" type="pic"/>
          </p:nvPr>
        </p:nvPicPr>
        <p:blipFill rotWithShape="1">
          <a:blip r:embed="rId3">
            <a:alphaModFix/>
          </a:blip>
          <a:srcRect b="0" l="5003" r="5012" t="0"/>
          <a:stretch/>
        </p:blipFill>
        <p:spPr>
          <a:xfrm>
            <a:off x="6059100" y="0"/>
            <a:ext cx="3084900" cy="5143500"/>
          </a:xfrm>
          <a:prstGeom prst="rect">
            <a:avLst/>
          </a:prstGeom>
        </p:spPr>
      </p:pic>
      <p:sp>
        <p:nvSpPr>
          <p:cNvPr id="337" name="Google Shape;337;p29"/>
          <p:cNvSpPr txBox="1"/>
          <p:nvPr>
            <p:ph type="title"/>
          </p:nvPr>
        </p:nvSpPr>
        <p:spPr>
          <a:xfrm>
            <a:off x="1092050" y="133425"/>
            <a:ext cx="4939200" cy="71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 &amp; Data</a:t>
            </a:r>
            <a:endParaRPr/>
          </a:p>
        </p:txBody>
      </p:sp>
      <p:sp>
        <p:nvSpPr>
          <p:cNvPr id="338" name="Google Shape;338;p29"/>
          <p:cNvSpPr txBox="1"/>
          <p:nvPr>
            <p:ph idx="4" type="subTitle"/>
          </p:nvPr>
        </p:nvSpPr>
        <p:spPr>
          <a:xfrm>
            <a:off x="551100" y="1051525"/>
            <a:ext cx="5508000" cy="39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Gender and Survival Time</a:t>
            </a:r>
            <a:endParaRPr/>
          </a:p>
        </p:txBody>
      </p:sp>
      <p:sp>
        <p:nvSpPr>
          <p:cNvPr id="339" name="Google Shape;339;p29"/>
          <p:cNvSpPr txBox="1"/>
          <p:nvPr>
            <p:ph idx="5" type="subTitle"/>
          </p:nvPr>
        </p:nvSpPr>
        <p:spPr>
          <a:xfrm>
            <a:off x="551100" y="1951894"/>
            <a:ext cx="5508000" cy="40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Professional Background and Survival</a:t>
            </a:r>
            <a:endParaRPr/>
          </a:p>
        </p:txBody>
      </p:sp>
      <p:sp>
        <p:nvSpPr>
          <p:cNvPr id="340" name="Google Shape;340;p29"/>
          <p:cNvSpPr txBox="1"/>
          <p:nvPr>
            <p:ph idx="1" type="subTitle"/>
          </p:nvPr>
        </p:nvSpPr>
        <p:spPr>
          <a:xfrm>
            <a:off x="551100" y="1376850"/>
            <a:ext cx="5508000" cy="43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men and women last different amounts of time on "Alone"?</a:t>
            </a:r>
            <a:endParaRPr/>
          </a:p>
        </p:txBody>
      </p:sp>
      <p:sp>
        <p:nvSpPr>
          <p:cNvPr id="341" name="Google Shape;341;p29"/>
          <p:cNvSpPr txBox="1"/>
          <p:nvPr>
            <p:ph idx="2" type="subTitle"/>
          </p:nvPr>
        </p:nvSpPr>
        <p:spPr>
          <a:xfrm>
            <a:off x="551100" y="2275150"/>
            <a:ext cx="5508000" cy="43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people with outdoor jobs or survival training last longer on "Alone"?</a:t>
            </a:r>
            <a:endParaRPr/>
          </a:p>
        </p:txBody>
      </p:sp>
      <p:sp>
        <p:nvSpPr>
          <p:cNvPr id="342" name="Google Shape;342;p29"/>
          <p:cNvSpPr txBox="1"/>
          <p:nvPr>
            <p:ph idx="3" type="subTitle"/>
          </p:nvPr>
        </p:nvSpPr>
        <p:spPr>
          <a:xfrm>
            <a:off x="551100" y="3203098"/>
            <a:ext cx="5508000" cy="43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Does age matter </a:t>
            </a:r>
            <a:r>
              <a:rPr lang="en"/>
              <a:t>to be able to survive longer on the show? </a:t>
            </a:r>
            <a:endParaRPr/>
          </a:p>
        </p:txBody>
      </p:sp>
      <p:sp>
        <p:nvSpPr>
          <p:cNvPr id="343" name="Google Shape;343;p29"/>
          <p:cNvSpPr txBox="1"/>
          <p:nvPr>
            <p:ph idx="6" type="subTitle"/>
          </p:nvPr>
        </p:nvSpPr>
        <p:spPr>
          <a:xfrm>
            <a:off x="551100" y="2866380"/>
            <a:ext cx="5508000" cy="40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Age and Survival</a:t>
            </a:r>
            <a:endParaRPr/>
          </a:p>
        </p:txBody>
      </p:sp>
      <p:grpSp>
        <p:nvGrpSpPr>
          <p:cNvPr id="344" name="Google Shape;344;p29"/>
          <p:cNvGrpSpPr/>
          <p:nvPr/>
        </p:nvGrpSpPr>
        <p:grpSpPr>
          <a:xfrm flipH="1">
            <a:off x="8503800" y="4497875"/>
            <a:ext cx="320100" cy="330000"/>
            <a:chOff x="2690525" y="4342475"/>
            <a:chExt cx="320100" cy="330000"/>
          </a:xfrm>
        </p:grpSpPr>
        <p:cxnSp>
          <p:nvCxnSpPr>
            <p:cNvPr id="345" name="Google Shape;345;p29"/>
            <p:cNvCxnSpPr/>
            <p:nvPr/>
          </p:nvCxnSpPr>
          <p:spPr>
            <a:xfrm>
              <a:off x="2690525" y="4662875"/>
              <a:ext cx="320100" cy="0"/>
            </a:xfrm>
            <a:prstGeom prst="straightConnector1">
              <a:avLst/>
            </a:prstGeom>
            <a:noFill/>
            <a:ln cap="flat" cmpd="sng" w="19050">
              <a:solidFill>
                <a:schemeClr val="dk1"/>
              </a:solidFill>
              <a:prstDash val="solid"/>
              <a:round/>
              <a:headEnd len="med" w="med" type="none"/>
              <a:tailEnd len="med" w="med" type="none"/>
            </a:ln>
          </p:spPr>
        </p:cxnSp>
        <p:cxnSp>
          <p:nvCxnSpPr>
            <p:cNvPr id="346" name="Google Shape;346;p29"/>
            <p:cNvCxnSpPr/>
            <p:nvPr/>
          </p:nvCxnSpPr>
          <p:spPr>
            <a:xfrm>
              <a:off x="2690525" y="4342475"/>
              <a:ext cx="0" cy="330000"/>
            </a:xfrm>
            <a:prstGeom prst="straightConnector1">
              <a:avLst/>
            </a:prstGeom>
            <a:noFill/>
            <a:ln cap="flat" cmpd="sng" w="19050">
              <a:solidFill>
                <a:schemeClr val="dk1"/>
              </a:solidFill>
              <a:prstDash val="solid"/>
              <a:round/>
              <a:headEnd len="med" w="med" type="none"/>
              <a:tailEnd len="med" w="med" type="none"/>
            </a:ln>
          </p:spPr>
        </p:cxnSp>
      </p:grpSp>
      <p:sp>
        <p:nvSpPr>
          <p:cNvPr id="347" name="Google Shape;347;p29"/>
          <p:cNvSpPr txBox="1"/>
          <p:nvPr>
            <p:ph idx="3" type="subTitle"/>
          </p:nvPr>
        </p:nvSpPr>
        <p:spPr>
          <a:xfrm>
            <a:off x="551100" y="4115225"/>
            <a:ext cx="5508000" cy="43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any given tool or item going to decide how long you last in </a:t>
            </a:r>
            <a:r>
              <a:rPr lang="en"/>
              <a:t>"Alone"</a:t>
            </a:r>
            <a:r>
              <a:rPr lang="en"/>
              <a:t>?</a:t>
            </a:r>
            <a:endParaRPr/>
          </a:p>
        </p:txBody>
      </p:sp>
      <p:sp>
        <p:nvSpPr>
          <p:cNvPr id="348" name="Google Shape;348;p29"/>
          <p:cNvSpPr txBox="1"/>
          <p:nvPr>
            <p:ph idx="6" type="subTitle"/>
          </p:nvPr>
        </p:nvSpPr>
        <p:spPr>
          <a:xfrm>
            <a:off x="551100" y="3778509"/>
            <a:ext cx="5508000" cy="40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Tools for Survival</a:t>
            </a:r>
            <a:endParaRPr/>
          </a:p>
        </p:txBody>
      </p:sp>
    </p:spTree>
  </p:cSld>
  <p:clrMapOvr>
    <a:masterClrMapping/>
  </p:clrMapOvr>
</p:sld>
</file>

<file path=ppt/theme/theme1.xml><?xml version="1.0" encoding="utf-8"?>
<a:theme xmlns:a="http://schemas.openxmlformats.org/drawingml/2006/main" xmlns:r="http://schemas.openxmlformats.org/officeDocument/2006/relationships" name="Nature Documentary Pitch Deck by Slidesgo">
  <a:themeElements>
    <a:clrScheme name="Simple Light">
      <a:dk1>
        <a:srgbClr val="F0FFEB"/>
      </a:dk1>
      <a:lt1>
        <a:srgbClr val="043927"/>
      </a:lt1>
      <a:dk2>
        <a:srgbClr val="01796F"/>
      </a:dk2>
      <a:lt2>
        <a:srgbClr val="01A573"/>
      </a:lt2>
      <a:accent1>
        <a:srgbClr val="8FE28F"/>
      </a:accent1>
      <a:accent2>
        <a:srgbClr val="4B5320"/>
      </a:accent2>
      <a:accent3>
        <a:srgbClr val="FFFFFF"/>
      </a:accent3>
      <a:accent4>
        <a:srgbClr val="FFFFFF"/>
      </a:accent4>
      <a:accent5>
        <a:srgbClr val="FFFFFF"/>
      </a:accent5>
      <a:accent6>
        <a:srgbClr val="FFFFFF"/>
      </a:accent6>
      <a:hlink>
        <a:srgbClr val="F0FFE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